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70" r:id="rId4"/>
    <p:sldId id="271" r:id="rId5"/>
    <p:sldId id="273" r:id="rId6"/>
    <p:sldId id="274" r:id="rId7"/>
    <p:sldId id="272" r:id="rId8"/>
    <p:sldId id="269" r:id="rId9"/>
  </p:sldIdLst>
  <p:sldSz cx="9144000" cy="6858000" type="screen4x3"/>
  <p:notesSz cx="6858000" cy="9144000"/>
  <p:defaultTextStyle>
    <a:defPPr>
      <a:defRPr lang="ru-RU"/>
    </a:defPPr>
    <a:lvl1pPr marL="0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77592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55185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32776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10368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887961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465553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043145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620737" algn="l" defTabSz="1155185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Relationship Id="rId5" Type="http://schemas.openxmlformats.org/officeDocument/2006/relationships/image" Target="../media/image44.wmf"/><Relationship Id="rId4" Type="http://schemas.openxmlformats.org/officeDocument/2006/relationships/image" Target="../media/image4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3CCC4-C4F9-45DB-954C-2FFE2E361A89}" type="datetimeFigureOut">
              <a:rPr lang="ru-RU" smtClean="0"/>
              <a:t>14.05.2014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084A1-BB75-44E7-A51C-E7746EF0E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6424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77592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55185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732776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310368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887961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465553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043145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620737" algn="l" defTabSz="115518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775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55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32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10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8879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4655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043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207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0FDAE3-64A1-4408-9FE5-43325434E531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5166D-072B-4509-A478-D101A956A3AF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51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1pPr>
            <a:lvl2pPr marL="577592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5518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3277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3103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8879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4655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404314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6207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2848-9BAF-430C-BE97-4B11CFC4B475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5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557D8F-2F9F-45E9-99D2-0AC925D11DC6}" type="datetime1">
              <a:rPr lang="ru-RU" smtClean="0"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592" indent="0">
              <a:buNone/>
              <a:defRPr sz="2500" b="1"/>
            </a:lvl2pPr>
            <a:lvl3pPr marL="1155185" indent="0">
              <a:buNone/>
              <a:defRPr sz="2300" b="1"/>
            </a:lvl3pPr>
            <a:lvl4pPr marL="1732776" indent="0">
              <a:buNone/>
              <a:defRPr sz="2100" b="1"/>
            </a:lvl4pPr>
            <a:lvl5pPr marL="2310368" indent="0">
              <a:buNone/>
              <a:defRPr sz="2100" b="1"/>
            </a:lvl5pPr>
            <a:lvl6pPr marL="2887961" indent="0">
              <a:buNone/>
              <a:defRPr sz="2100" b="1"/>
            </a:lvl6pPr>
            <a:lvl7pPr marL="3465553" indent="0">
              <a:buNone/>
              <a:defRPr sz="2100" b="1"/>
            </a:lvl7pPr>
            <a:lvl8pPr marL="4043145" indent="0">
              <a:buNone/>
              <a:defRPr sz="2100" b="1"/>
            </a:lvl8pPr>
            <a:lvl9pPr marL="4620737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4"/>
            <a:ext cx="4041775" cy="639763"/>
          </a:xfrm>
        </p:spPr>
        <p:txBody>
          <a:bodyPr anchor="b"/>
          <a:lstStyle>
            <a:lvl1pPr marL="0" indent="0">
              <a:buNone/>
              <a:defRPr sz="3000" b="1"/>
            </a:lvl1pPr>
            <a:lvl2pPr marL="577592" indent="0">
              <a:buNone/>
              <a:defRPr sz="2500" b="1"/>
            </a:lvl2pPr>
            <a:lvl3pPr marL="1155185" indent="0">
              <a:buNone/>
              <a:defRPr sz="2300" b="1"/>
            </a:lvl3pPr>
            <a:lvl4pPr marL="1732776" indent="0">
              <a:buNone/>
              <a:defRPr sz="2100" b="1"/>
            </a:lvl4pPr>
            <a:lvl5pPr marL="2310368" indent="0">
              <a:buNone/>
              <a:defRPr sz="2100" b="1"/>
            </a:lvl5pPr>
            <a:lvl6pPr marL="2887961" indent="0">
              <a:buNone/>
              <a:defRPr sz="2100" b="1"/>
            </a:lvl6pPr>
            <a:lvl7pPr marL="3465553" indent="0">
              <a:buNone/>
              <a:defRPr sz="2100" b="1"/>
            </a:lvl7pPr>
            <a:lvl8pPr marL="4043145" indent="0">
              <a:buNone/>
              <a:defRPr sz="2100" b="1"/>
            </a:lvl8pPr>
            <a:lvl9pPr marL="4620737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3000"/>
            </a:lvl1pPr>
            <a:lvl2pPr>
              <a:defRPr sz="25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EEC2D-0A87-4FBE-A9A5-D5B6D83657C0}" type="datetime1">
              <a:rPr lang="ru-RU" smtClean="0"/>
              <a:t>14.05.2014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D4CE0-18DD-4CE5-85CF-90AD63C2CC8E}" type="datetime1">
              <a:rPr lang="ru-RU" smtClean="0"/>
              <a:t>14.05.2014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2B61D-CC02-4FBF-8849-9A21A58E4A52}" type="datetime1">
              <a:rPr lang="ru-RU" smtClean="0"/>
              <a:t>14.05.2014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50"/>
            <a:ext cx="3008313" cy="1162051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4100"/>
            </a:lvl1pPr>
            <a:lvl2pPr>
              <a:defRPr sz="3600"/>
            </a:lvl2pPr>
            <a:lvl3pPr>
              <a:defRPr sz="30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4"/>
            <a:ext cx="3008313" cy="4691063"/>
          </a:xfrm>
        </p:spPr>
        <p:txBody>
          <a:bodyPr/>
          <a:lstStyle>
            <a:lvl1pPr marL="0" indent="0">
              <a:buNone/>
              <a:defRPr sz="1700"/>
            </a:lvl1pPr>
            <a:lvl2pPr marL="577592" indent="0">
              <a:buNone/>
              <a:defRPr sz="1500"/>
            </a:lvl2pPr>
            <a:lvl3pPr marL="1155185" indent="0">
              <a:buNone/>
              <a:defRPr sz="1300"/>
            </a:lvl3pPr>
            <a:lvl4pPr marL="1732776" indent="0">
              <a:buNone/>
              <a:defRPr sz="1200"/>
            </a:lvl4pPr>
            <a:lvl5pPr marL="2310368" indent="0">
              <a:buNone/>
              <a:defRPr sz="1200"/>
            </a:lvl5pPr>
            <a:lvl6pPr marL="2887961" indent="0">
              <a:buNone/>
              <a:defRPr sz="1200"/>
            </a:lvl6pPr>
            <a:lvl7pPr marL="3465553" indent="0">
              <a:buNone/>
              <a:defRPr sz="1200"/>
            </a:lvl7pPr>
            <a:lvl8pPr marL="4043145" indent="0">
              <a:buNone/>
              <a:defRPr sz="1200"/>
            </a:lvl8pPr>
            <a:lvl9pPr marL="4620737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EB06-212D-42F8-ADE3-26640CD011F4}" type="datetime1">
              <a:rPr lang="ru-RU" smtClean="0"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</p:spPr>
        <p:txBody>
          <a:bodyPr anchor="b"/>
          <a:lstStyle>
            <a:lvl1pPr algn="l">
              <a:defRPr sz="2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4100"/>
            </a:lvl1pPr>
            <a:lvl2pPr marL="577592" indent="0">
              <a:buNone/>
              <a:defRPr sz="3600"/>
            </a:lvl2pPr>
            <a:lvl3pPr marL="1155185" indent="0">
              <a:buNone/>
              <a:defRPr sz="3000"/>
            </a:lvl3pPr>
            <a:lvl4pPr marL="1732776" indent="0">
              <a:buNone/>
              <a:defRPr sz="2500"/>
            </a:lvl4pPr>
            <a:lvl5pPr marL="2310368" indent="0">
              <a:buNone/>
              <a:defRPr sz="2500"/>
            </a:lvl5pPr>
            <a:lvl6pPr marL="2887961" indent="0">
              <a:buNone/>
              <a:defRPr sz="2500"/>
            </a:lvl6pPr>
            <a:lvl7pPr marL="3465553" indent="0">
              <a:buNone/>
              <a:defRPr sz="2500"/>
            </a:lvl7pPr>
            <a:lvl8pPr marL="4043145" indent="0">
              <a:buNone/>
              <a:defRPr sz="2500"/>
            </a:lvl8pPr>
            <a:lvl9pPr marL="4620737" indent="0">
              <a:buNone/>
              <a:defRPr sz="2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3"/>
          </a:xfrm>
        </p:spPr>
        <p:txBody>
          <a:bodyPr/>
          <a:lstStyle>
            <a:lvl1pPr marL="0" indent="0">
              <a:buNone/>
              <a:defRPr sz="1700"/>
            </a:lvl1pPr>
            <a:lvl2pPr marL="577592" indent="0">
              <a:buNone/>
              <a:defRPr sz="1500"/>
            </a:lvl2pPr>
            <a:lvl3pPr marL="1155185" indent="0">
              <a:buNone/>
              <a:defRPr sz="1300"/>
            </a:lvl3pPr>
            <a:lvl4pPr marL="1732776" indent="0">
              <a:buNone/>
              <a:defRPr sz="1200"/>
            </a:lvl4pPr>
            <a:lvl5pPr marL="2310368" indent="0">
              <a:buNone/>
              <a:defRPr sz="1200"/>
            </a:lvl5pPr>
            <a:lvl6pPr marL="2887961" indent="0">
              <a:buNone/>
              <a:defRPr sz="1200"/>
            </a:lvl6pPr>
            <a:lvl7pPr marL="3465553" indent="0">
              <a:buNone/>
              <a:defRPr sz="1200"/>
            </a:lvl7pPr>
            <a:lvl8pPr marL="4043145" indent="0">
              <a:buNone/>
              <a:defRPr sz="1200"/>
            </a:lvl8pPr>
            <a:lvl9pPr marL="4620737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7179A-2471-4316-951D-4B12CABBA4C0}" type="datetime1">
              <a:rPr lang="ru-RU" smtClean="0"/>
              <a:t>14.05.2014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8B7F5-9096-4544-A5D7-76E079763724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2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60741B-A7EC-443C-AD45-F6F1574CA054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115519" tIns="57759" rIns="115519" bIns="5775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115519" tIns="57759" rIns="115519" bIns="5775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3"/>
            <a:ext cx="2133600" cy="365125"/>
          </a:xfrm>
          <a:prstGeom prst="rect">
            <a:avLst/>
          </a:prstGeom>
        </p:spPr>
        <p:txBody>
          <a:bodyPr vert="horz" lIns="115519" tIns="57759" rIns="115519" bIns="57759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7D739-B8F9-403C-A347-79F468E13D17}" type="datetime1">
              <a:rPr lang="ru-RU" smtClean="0"/>
              <a:t>14.05.2014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3"/>
            <a:ext cx="2895600" cy="365125"/>
          </a:xfrm>
          <a:prstGeom prst="rect">
            <a:avLst/>
          </a:prstGeom>
        </p:spPr>
        <p:txBody>
          <a:bodyPr vert="horz" lIns="115519" tIns="57759" rIns="115519" bIns="57759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/>
              <a:t>Выполнили: Смирнова А., Гладышева Е. 11 "А" класс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3"/>
            <a:ext cx="2133600" cy="365125"/>
          </a:xfrm>
          <a:prstGeom prst="rect">
            <a:avLst/>
          </a:prstGeom>
        </p:spPr>
        <p:txBody>
          <a:bodyPr vert="horz" lIns="115519" tIns="57759" rIns="115519" bIns="57759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1155185" rtl="0" eaLnBrk="1" latinLnBrk="0" hangingPunct="1">
        <a:spcBef>
          <a:spcPct val="0"/>
        </a:spcBef>
        <a:buNone/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33194" indent="-433194" algn="l" defTabSz="1155185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38587" indent="-360995" algn="l" defTabSz="1155185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443980" indent="-288795" algn="l" defTabSz="1155185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021573" indent="-288795" algn="l" defTabSz="1155185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99164" indent="-288795" algn="l" defTabSz="1155185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76757" indent="-288795" algn="l" defTabSz="11551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754349" indent="-288795" algn="l" defTabSz="11551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331942" indent="-288795" algn="l" defTabSz="11551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909533" indent="-288795" algn="l" defTabSz="115518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7592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55185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32776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10368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7961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65553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43145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620737" algn="l" defTabSz="1155185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slide" Target="slide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control" Target="../activeX/activeX3.xml"/><Relationship Id="rId7" Type="http://schemas.openxmlformats.org/officeDocument/2006/relationships/image" Target="../media/image8.wmf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control" Target="../activeX/activeX6.xml"/><Relationship Id="rId7" Type="http://schemas.openxmlformats.org/officeDocument/2006/relationships/image" Target="../media/image14.wmf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3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control" Target="../activeX/activeX9.xml"/><Relationship Id="rId7" Type="http://schemas.openxmlformats.org/officeDocument/2006/relationships/image" Target="../media/image20.wmf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9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control" Target="../activeX/activeX12.xml"/><Relationship Id="rId7" Type="http://schemas.openxmlformats.org/officeDocument/2006/relationships/image" Target="../media/image26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5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control" Target="../activeX/activeX15.xml"/><Relationship Id="rId7" Type="http://schemas.openxmlformats.org/officeDocument/2006/relationships/image" Target="../media/image32.wmf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1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1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control" Target="../activeX/activeX18.xml"/><Relationship Id="rId7" Type="http://schemas.openxmlformats.org/officeDocument/2006/relationships/image" Target="../media/image38.wmf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7.wmf"/><Relationship Id="rId5" Type="http://schemas.openxmlformats.org/officeDocument/2006/relationships/slideLayout" Target="../slideLayouts/slideLayout2.xml"/><Relationship Id="rId4" Type="http://schemas.openxmlformats.org/officeDocument/2006/relationships/control" Target="../activeX/activeX1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6.xml"/><Relationship Id="rId13" Type="http://schemas.openxmlformats.org/officeDocument/2006/relationships/image" Target="../media/image48.wmf"/><Relationship Id="rId3" Type="http://schemas.openxmlformats.org/officeDocument/2006/relationships/control" Target="../activeX/activeX21.xml"/><Relationship Id="rId7" Type="http://schemas.openxmlformats.org/officeDocument/2006/relationships/control" Target="../activeX/activeX25.xml"/><Relationship Id="rId12" Type="http://schemas.openxmlformats.org/officeDocument/2006/relationships/image" Target="../media/image47.wmf"/><Relationship Id="rId2" Type="http://schemas.openxmlformats.org/officeDocument/2006/relationships/control" Target="../activeX/activeX20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24.xml"/><Relationship Id="rId11" Type="http://schemas.openxmlformats.org/officeDocument/2006/relationships/image" Target="../media/image46.wmf"/><Relationship Id="rId5" Type="http://schemas.openxmlformats.org/officeDocument/2006/relationships/control" Target="../activeX/activeX23.xml"/><Relationship Id="rId10" Type="http://schemas.openxmlformats.org/officeDocument/2006/relationships/image" Target="../media/image45.wmf"/><Relationship Id="rId4" Type="http://schemas.openxmlformats.org/officeDocument/2006/relationships/control" Target="../activeX/activeX22.xml"/><Relationship Id="rId9" Type="http://schemas.openxmlformats.org/officeDocument/2006/relationships/slideLayout" Target="../slideLayouts/slideLayout2.xml"/><Relationship Id="rId14" Type="http://schemas.openxmlformats.org/officeDocument/2006/relationships/image" Target="../media/image4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1" y="620688"/>
            <a:ext cx="7128792" cy="1656186"/>
          </a:xfrm>
          <a:solidFill>
            <a:schemeClr val="accent4">
              <a:lumMod val="75000"/>
              <a:alpha val="52000"/>
            </a:schemeClr>
          </a:solidFill>
        </p:spPr>
        <p:txBody>
          <a:bodyPr>
            <a:normAutofit fontScale="90000"/>
          </a:bodyPr>
          <a:lstStyle/>
          <a:p>
            <a:r>
              <a:rPr lang="ru-RU" sz="4400" b="1" dirty="0">
                <a:solidFill>
                  <a:prstClr val="black"/>
                </a:solidFill>
                <a:ea typeface="+mn-ea"/>
                <a:cs typeface="+mn-cs"/>
              </a:rPr>
              <a:t>Тест </a:t>
            </a:r>
            <a:r>
              <a:rPr lang="ru-RU" sz="4400" b="1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4400" b="1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4400" b="1" dirty="0" smtClean="0">
                <a:solidFill>
                  <a:prstClr val="black"/>
                </a:solidFill>
                <a:ea typeface="+mn-ea"/>
                <a:cs typeface="+mn-cs"/>
              </a:rPr>
              <a:t>«</a:t>
            </a:r>
            <a:r>
              <a:rPr lang="ru-RU" sz="4400" b="1" dirty="0">
                <a:solidFill>
                  <a:prstClr val="black"/>
                </a:solidFill>
                <a:ea typeface="+mn-ea"/>
                <a:cs typeface="+mn-cs"/>
              </a:rPr>
              <a:t>Безопасность в сетях </a:t>
            </a:r>
            <a:r>
              <a:rPr lang="en-US" sz="4400" b="1" dirty="0">
                <a:solidFill>
                  <a:prstClr val="black"/>
                </a:solidFill>
                <a:ea typeface="+mn-ea"/>
                <a:cs typeface="+mn-cs"/>
              </a:rPr>
              <a:t>Wi-Fi</a:t>
            </a:r>
            <a:r>
              <a:rPr lang="ru-RU" sz="4400" b="1" dirty="0" smtClean="0">
                <a:solidFill>
                  <a:prstClr val="black"/>
                </a:solidFill>
                <a:ea typeface="+mn-ea"/>
                <a:cs typeface="+mn-cs"/>
              </a:rPr>
              <a:t>»</a:t>
            </a:r>
            <a:r>
              <a:rPr lang="ru-RU" sz="4400" dirty="0" smtClean="0">
                <a:solidFill>
                  <a:prstClr val="black"/>
                </a:solidFill>
                <a:ea typeface="+mn-ea"/>
                <a:cs typeface="+mn-cs"/>
              </a:rPr>
              <a:t> 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2506797"/>
            <a:ext cx="7128792" cy="670644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pPr algn="ctr"/>
            <a:r>
              <a:rPr lang="ru-RU" sz="3600" b="1" dirty="0"/>
              <a:t>Введите фамилию, имя, класс:</a:t>
            </a:r>
          </a:p>
        </p:txBody>
      </p:sp>
      <p:sp>
        <p:nvSpPr>
          <p:cNvPr id="6" name="Скругленный прямоугольник 5">
            <a:hlinkClick r:id="rId5" action="ppaction://hlinksldjump"/>
          </p:cNvPr>
          <p:cNvSpPr/>
          <p:nvPr/>
        </p:nvSpPr>
        <p:spPr>
          <a:xfrm>
            <a:off x="2483768" y="5589240"/>
            <a:ext cx="4320480" cy="796151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15519" tIns="57759" rIns="115519" bIns="57759" rtlCol="0" anchor="ctr"/>
          <a:lstStyle/>
          <a:p>
            <a:pPr algn="ctr"/>
            <a:r>
              <a:rPr lang="ru-RU" sz="3600" dirty="0"/>
              <a:t>Начать тест!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69466" y="3933056"/>
            <a:ext cx="7958118" cy="1508105"/>
          </a:xfrm>
          <a:prstGeom prst="rect">
            <a:avLst/>
          </a:prstGeom>
          <a:solidFill>
            <a:schemeClr val="accent4">
              <a:lumMod val="60000"/>
              <a:lumOff val="40000"/>
              <a:alpha val="48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Для работы с тестом необходимо </a:t>
            </a:r>
            <a:r>
              <a:rPr lang="ru-RU" b="1" dirty="0" smtClean="0"/>
              <a:t>включить все содержимое</a:t>
            </a:r>
            <a:r>
              <a:rPr lang="ru-RU" dirty="0" smtClean="0"/>
              <a:t>. Чтобы начать работу, нажмите «</a:t>
            </a:r>
            <a:r>
              <a:rPr lang="ru-RU" b="1" dirty="0" smtClean="0"/>
              <a:t>Начать тест</a:t>
            </a:r>
            <a:r>
              <a:rPr lang="ru-RU" dirty="0" smtClean="0"/>
              <a:t>». Для перехода к следующему вопросу нажмите «</a:t>
            </a:r>
            <a:r>
              <a:rPr lang="ru-RU" b="1" dirty="0" smtClean="0"/>
              <a:t>Следующий вопрос</a:t>
            </a:r>
            <a:r>
              <a:rPr lang="ru-RU" dirty="0" smtClean="0"/>
              <a:t>». Чтобы узнать результат, нажмите «</a:t>
            </a:r>
            <a:r>
              <a:rPr lang="ru-RU" b="1" dirty="0" smtClean="0"/>
              <a:t>Показать результат</a:t>
            </a:r>
            <a:r>
              <a:rPr lang="ru-RU" dirty="0" smtClean="0"/>
              <a:t>». </a:t>
            </a:r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1763688" y="6356353"/>
            <a:ext cx="5544616" cy="365125"/>
          </a:xfrm>
        </p:spPr>
        <p:txBody>
          <a:bodyPr/>
          <a:lstStyle/>
          <a:p>
            <a:r>
              <a:rPr lang="ru-RU" sz="1800" b="1" dirty="0" smtClean="0">
                <a:solidFill>
                  <a:schemeClr val="tx1"/>
                </a:solidFill>
              </a:rPr>
              <a:t>Выполнили: Смирнова А., Гладышева Е. 11 "А" класс</a:t>
            </a:r>
            <a:endParaRPr lang="ru-RU" sz="1800" b="1" dirty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3318" name="TextBox1" r:id="rId2" imgW="5114880" imgH="504720"/>
        </mc:Choice>
        <mc:Fallback>
          <p:control name="TextBox1" r:id="rId2" imgW="5114880" imgH="50472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03350" y="3213100"/>
                  <a:ext cx="6172200" cy="50323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692454" y="1196752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1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103" y="1412776"/>
            <a:ext cx="7819232" cy="1270821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Публичные точки раздачи WI-FI предлагают безопасную и защищенную сеть, и включают ее в услугу связи.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042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3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044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52653" y="1196752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2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103" y="1412776"/>
            <a:ext cx="7819232" cy="886101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Хорошая ли идея выключить беспроводную сеть, когда ты не пользуешься ею?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5371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372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5373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4333412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28369" y="1193053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3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103" y="1412776"/>
            <a:ext cx="7819232" cy="886101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Ты можешь изменить настройки маршрутизатора и сделать доступ только определенным компьютерам.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395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396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397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75187467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206907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4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103" y="1412780"/>
            <a:ext cx="7819232" cy="1655542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В дополнение к шифрованию, ты также должен убедиться, что в настройках твоего беспроводного маршрутизатора механизм “идентификатор вещания» включен во все времена.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8443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444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8445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8341888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698103" y="1196752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5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98103" y="1412777"/>
            <a:ext cx="7819232" cy="1270821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Термин “кодирование” относится к типу вируса, что может быть особенно опасен для компьютеров в беспроводной сети.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9467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68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9469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60541353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30593" y="1196752"/>
            <a:ext cx="7786742" cy="1588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5" y="571484"/>
            <a:ext cx="3500462" cy="743205"/>
          </a:xfrm>
          <a:prstGeom prst="rect">
            <a:avLst/>
          </a:prstGeom>
          <a:noFill/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4100" b="1" dirty="0"/>
              <a:t>Вопрос </a:t>
            </a:r>
            <a:r>
              <a:rPr lang="ru-RU" sz="4100" b="1" dirty="0" smtClean="0"/>
              <a:t>6 </a:t>
            </a:r>
            <a:endParaRPr lang="ru-RU" sz="41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98103" y="1412776"/>
            <a:ext cx="7819232" cy="1270821"/>
          </a:xfrm>
          <a:prstGeom prst="rect">
            <a:avLst/>
          </a:prstGeom>
          <a:solidFill>
            <a:schemeClr val="accent4">
              <a:lumMod val="60000"/>
              <a:lumOff val="40000"/>
              <a:alpha val="62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r>
              <a:rPr lang="ru-RU" sz="2500" b="1" dirty="0"/>
              <a:t>Если у тебя шифрование в настройках включено, ты не должен предпринимать какие-либо другие меры безопасности с компьютера.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7419" name="OptionButton1" r:id="rId2" imgW="3029040" imgH="723960"/>
        </mc:Choice>
        <mc:Fallback>
          <p:control name="OptionButton1" r:id="rId2" imgW="3029040" imgH="723960">
            <p:pic>
              <p:nvPicPr>
                <p:cNvPr id="0" name="Option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420" name="OptionButton2" r:id="rId3" imgW="3029040" imgH="723960"/>
        </mc:Choice>
        <mc:Fallback>
          <p:control name="OptionButton2" r:id="rId3" imgW="3029040" imgH="723960">
            <p:pic>
              <p:nvPicPr>
                <p:cNvPr id="0" name="Option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219700" y="3141663"/>
                  <a:ext cx="2355850" cy="719137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7421" name="CommandButton1" r:id="rId4" imgW="2809800" imgH="790560"/>
        </mc:Choice>
        <mc:Fallback>
          <p:control name="CommandButton1" r:id="rId4" imgW="2809800" imgH="7905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43438" y="5157788"/>
                  <a:ext cx="3627437" cy="7921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85529027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2208212"/>
            <a:ext cx="3929090" cy="4286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519" tIns="57759" rIns="115519" bIns="57759" rtlCol="0" anchor="ctr"/>
          <a:lstStyle/>
          <a:p>
            <a:r>
              <a:rPr lang="ru-RU" dirty="0" smtClean="0">
                <a:solidFill>
                  <a:schemeClr val="tx1"/>
                </a:solidFill>
              </a:rPr>
              <a:t>Заданий выполнено…</a:t>
            </a:r>
            <a:r>
              <a:rPr lang="en-US" dirty="0" smtClean="0">
                <a:solidFill>
                  <a:schemeClr val="tx1"/>
                </a:solidFill>
              </a:rPr>
              <a:t>..</a:t>
            </a:r>
            <a:r>
              <a:rPr lang="ru-RU" dirty="0" smtClean="0">
                <a:solidFill>
                  <a:schemeClr val="tx1"/>
                </a:solidFill>
              </a:rPr>
              <a:t>…………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2928935"/>
            <a:ext cx="3929090" cy="4286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519" tIns="57759" rIns="115519" bIns="57759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Выполнено верно……</a:t>
            </a:r>
            <a:r>
              <a:rPr lang="en-US" dirty="0" smtClean="0">
                <a:solidFill>
                  <a:schemeClr val="tx1"/>
                </a:solidFill>
              </a:rPr>
              <a:t>..</a:t>
            </a:r>
            <a:r>
              <a:rPr lang="ru-RU" dirty="0" smtClean="0">
                <a:solidFill>
                  <a:schemeClr val="tx1"/>
                </a:solidFill>
              </a:rPr>
              <a:t>………….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3643315"/>
            <a:ext cx="3929090" cy="4286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519" tIns="57759" rIns="115519" bIns="57759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Процент выполнения…………</a:t>
            </a:r>
            <a:r>
              <a:rPr lang="en-US" dirty="0" smtClean="0">
                <a:solidFill>
                  <a:schemeClr val="tx1"/>
                </a:solidFill>
              </a:rPr>
              <a:t>…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4357696"/>
            <a:ext cx="3929090" cy="4286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519" tIns="57759" rIns="115519" bIns="57759"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Оценка……………………</a:t>
            </a:r>
            <a:r>
              <a:rPr lang="en-US" dirty="0" smtClean="0">
                <a:solidFill>
                  <a:schemeClr val="tx1"/>
                </a:solidFill>
              </a:rPr>
              <a:t>……………..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83768" y="357167"/>
            <a:ext cx="3781301" cy="897093"/>
          </a:xfrm>
          <a:prstGeom prst="rect">
            <a:avLst/>
          </a:prstGeom>
          <a:solidFill>
            <a:schemeClr val="accent4">
              <a:lumMod val="40000"/>
              <a:lumOff val="60000"/>
              <a:alpha val="47000"/>
            </a:schemeClr>
          </a:solidFill>
        </p:spPr>
        <p:txBody>
          <a:bodyPr wrap="square" lIns="115519" tIns="57759" rIns="115519" bIns="57759" rtlCol="0">
            <a:spAutoFit/>
          </a:bodyPr>
          <a:lstStyle/>
          <a:p>
            <a:pPr algn="ctr"/>
            <a:r>
              <a:rPr lang="ru-RU" sz="5100" dirty="0"/>
              <a:t>Результат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4370" name="TextBox1" r:id="rId2" imgW="5905440" imgH="581040"/>
        </mc:Choice>
        <mc:Fallback>
          <p:control name="TextBox1" r:id="rId2" imgW="5905440" imgH="5810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547813" y="1412875"/>
                  <a:ext cx="5905500" cy="5778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1" name="CommandButton1" r:id="rId3" imgW="3381480" imgH="866880"/>
        </mc:Choice>
        <mc:Fallback>
          <p:control name="CommandButton1" r:id="rId3" imgW="3381480" imgH="8668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87450" y="5661025"/>
                  <a:ext cx="3078163" cy="7207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2" name="CommandButton2" r:id="rId4" imgW="3381480" imgH="866880"/>
        </mc:Choice>
        <mc:Fallback>
          <p:control name="CommandButton2" r:id="rId4" imgW="3381480" imgH="8668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716463" y="5661025"/>
                  <a:ext cx="3097212" cy="7207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3" name="Label1" r:id="rId5" imgW="1438200" imgH="361800"/>
        </mc:Choice>
        <mc:Fallback>
          <p:control name="Label1" r:id="rId5" imgW="1438200" imgH="361800">
            <p:pic>
              <p:nvPicPr>
                <p:cNvPr id="0" name="Label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7400" y="2276475"/>
                  <a:ext cx="1439863" cy="358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4" name="Label2" r:id="rId6" imgW="1438200" imgH="361800"/>
        </mc:Choice>
        <mc:Fallback>
          <p:control name="Label2" r:id="rId6" imgW="1438200" imgH="361800">
            <p:pic>
              <p:nvPicPr>
                <p:cNvPr id="0" name="Label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7400" y="2997200"/>
                  <a:ext cx="1439863" cy="3619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5" name="Label3" r:id="rId7" imgW="1438200" imgH="361800"/>
        </mc:Choice>
        <mc:Fallback>
          <p:control name="Label3" r:id="rId7" imgW="1438200" imgH="361800">
            <p:pic>
              <p:nvPicPr>
                <p:cNvPr id="0" name="Label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7400" y="3716338"/>
                  <a:ext cx="1441450" cy="3603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4376" name="Label4" r:id="rId8" imgW="2162160" imgH="361800"/>
        </mc:Choice>
        <mc:Fallback>
          <p:control name="Label4" r:id="rId8" imgW="2162160" imgH="361800">
            <p:pic>
              <p:nvPicPr>
                <p:cNvPr id="0" name="Label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80063" y="4437063"/>
                  <a:ext cx="2159000" cy="3587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2654560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198</Words>
  <Application>Microsoft Office PowerPoint</Application>
  <PresentationFormat>Экран (4:3)</PresentationFormat>
  <Paragraphs>22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Тест  «Безопасность в сетях Wi-Fi»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Ученик_8</dc:creator>
  <cp:lastModifiedBy>USER</cp:lastModifiedBy>
  <cp:revision>53</cp:revision>
  <dcterms:created xsi:type="dcterms:W3CDTF">2013-02-15T04:33:10Z</dcterms:created>
  <dcterms:modified xsi:type="dcterms:W3CDTF">2014-05-14T18:24:12Z</dcterms:modified>
</cp:coreProperties>
</file>