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88" autoAdjust="0"/>
    <p:restoredTop sz="94638" autoAdjust="0"/>
  </p:normalViewPr>
  <p:slideViewPr>
    <p:cSldViewPr>
      <p:cViewPr>
        <p:scale>
          <a:sx n="106" d="100"/>
          <a:sy n="106" d="100"/>
        </p:scale>
        <p:origin x="-84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4" Type="http://schemas.openxmlformats.org/officeDocument/2006/relationships/image" Target="../media/image3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4" Type="http://schemas.openxmlformats.org/officeDocument/2006/relationships/image" Target="../media/image6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5" Type="http://schemas.openxmlformats.org/officeDocument/2006/relationships/image" Target="../media/image85.wmf"/><Relationship Id="rId4" Type="http://schemas.openxmlformats.org/officeDocument/2006/relationships/image" Target="../media/image8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Relationship Id="rId5" Type="http://schemas.openxmlformats.org/officeDocument/2006/relationships/image" Target="../media/image95.wmf"/><Relationship Id="rId4" Type="http://schemas.openxmlformats.org/officeDocument/2006/relationships/image" Target="../media/image9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wmf"/><Relationship Id="rId7" Type="http://schemas.openxmlformats.org/officeDocument/2006/relationships/image" Target="../media/image107.wmf"/><Relationship Id="rId2" Type="http://schemas.openxmlformats.org/officeDocument/2006/relationships/image" Target="../media/image102.wmf"/><Relationship Id="rId1" Type="http://schemas.openxmlformats.org/officeDocument/2006/relationships/image" Target="../media/image101.wmf"/><Relationship Id="rId6" Type="http://schemas.openxmlformats.org/officeDocument/2006/relationships/image" Target="../media/image106.wmf"/><Relationship Id="rId5" Type="http://schemas.openxmlformats.org/officeDocument/2006/relationships/image" Target="../media/image105.wmf"/><Relationship Id="rId4" Type="http://schemas.openxmlformats.org/officeDocument/2006/relationships/image" Target="../media/image10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66339-4D92-40AB-9902-8D5E8F58C2DF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4D7A50-9622-4065-87E9-F751C1394D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602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15.05.2014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control" Target="../activeX/activeX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4.wmf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6.xml"/><Relationship Id="rId11" Type="http://schemas.openxmlformats.org/officeDocument/2006/relationships/image" Target="../media/image13.wmf"/><Relationship Id="rId5" Type="http://schemas.openxmlformats.org/officeDocument/2006/relationships/control" Target="../activeX/activeX5.xml"/><Relationship Id="rId10" Type="http://schemas.openxmlformats.org/officeDocument/2006/relationships/image" Target="../media/image12.wmf"/><Relationship Id="rId4" Type="http://schemas.openxmlformats.org/officeDocument/2006/relationships/control" Target="../activeX/activeX4.xml"/><Relationship Id="rId9" Type="http://schemas.openxmlformats.org/officeDocument/2006/relationships/image" Target="../media/image11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control" Target="../activeX/activeX8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4.wmf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1.xml"/><Relationship Id="rId11" Type="http://schemas.openxmlformats.org/officeDocument/2006/relationships/image" Target="../media/image23.wmf"/><Relationship Id="rId5" Type="http://schemas.openxmlformats.org/officeDocument/2006/relationships/control" Target="../activeX/activeX10.xml"/><Relationship Id="rId10" Type="http://schemas.openxmlformats.org/officeDocument/2006/relationships/image" Target="../media/image22.wmf"/><Relationship Id="rId4" Type="http://schemas.openxmlformats.org/officeDocument/2006/relationships/control" Target="../activeX/activeX9.xml"/><Relationship Id="rId9" Type="http://schemas.openxmlformats.org/officeDocument/2006/relationships/image" Target="../media/image2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control" Target="../activeX/activeX1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4.wmf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16.xml"/><Relationship Id="rId11" Type="http://schemas.openxmlformats.org/officeDocument/2006/relationships/image" Target="../media/image33.wmf"/><Relationship Id="rId5" Type="http://schemas.openxmlformats.org/officeDocument/2006/relationships/control" Target="../activeX/activeX15.xml"/><Relationship Id="rId10" Type="http://schemas.openxmlformats.org/officeDocument/2006/relationships/image" Target="../media/image32.wmf"/><Relationship Id="rId4" Type="http://schemas.openxmlformats.org/officeDocument/2006/relationships/control" Target="../activeX/activeX14.xml"/><Relationship Id="rId9" Type="http://schemas.openxmlformats.org/officeDocument/2006/relationships/image" Target="../media/image31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control" Target="../activeX/activeX18.xml"/><Relationship Id="rId7" Type="http://schemas.openxmlformats.org/officeDocument/2006/relationships/image" Target="../media/image39.wmf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5.vml"/><Relationship Id="rId6" Type="http://schemas.openxmlformats.org/officeDocument/2006/relationships/slideLayout" Target="../slideLayouts/slideLayout7.xml"/><Relationship Id="rId5" Type="http://schemas.openxmlformats.org/officeDocument/2006/relationships/control" Target="../activeX/activeX20.xml"/><Relationship Id="rId10" Type="http://schemas.openxmlformats.org/officeDocument/2006/relationships/image" Target="../media/image42.wmf"/><Relationship Id="rId4" Type="http://schemas.openxmlformats.org/officeDocument/2006/relationships/control" Target="../activeX/activeX19.xml"/><Relationship Id="rId9" Type="http://schemas.openxmlformats.org/officeDocument/2006/relationships/image" Target="../media/image4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control" Target="../activeX/activeX22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52.wmf"/><Relationship Id="rId2" Type="http://schemas.openxmlformats.org/officeDocument/2006/relationships/control" Target="../activeX/activeX21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25.xml"/><Relationship Id="rId11" Type="http://schemas.openxmlformats.org/officeDocument/2006/relationships/image" Target="../media/image51.wmf"/><Relationship Id="rId5" Type="http://schemas.openxmlformats.org/officeDocument/2006/relationships/control" Target="../activeX/activeX24.xml"/><Relationship Id="rId10" Type="http://schemas.openxmlformats.org/officeDocument/2006/relationships/image" Target="../media/image50.wmf"/><Relationship Id="rId4" Type="http://schemas.openxmlformats.org/officeDocument/2006/relationships/control" Target="../activeX/activeX23.xml"/><Relationship Id="rId9" Type="http://schemas.openxmlformats.org/officeDocument/2006/relationships/image" Target="../media/image4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control" Target="../activeX/activeX27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62.wmf"/><Relationship Id="rId2" Type="http://schemas.openxmlformats.org/officeDocument/2006/relationships/control" Target="../activeX/activeX26.xml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30.xml"/><Relationship Id="rId11" Type="http://schemas.openxmlformats.org/officeDocument/2006/relationships/image" Target="../media/image61.wmf"/><Relationship Id="rId5" Type="http://schemas.openxmlformats.org/officeDocument/2006/relationships/control" Target="../activeX/activeX29.xml"/><Relationship Id="rId10" Type="http://schemas.openxmlformats.org/officeDocument/2006/relationships/image" Target="../media/image60.wmf"/><Relationship Id="rId4" Type="http://schemas.openxmlformats.org/officeDocument/2006/relationships/control" Target="../activeX/activeX28.xml"/><Relationship Id="rId9" Type="http://schemas.openxmlformats.org/officeDocument/2006/relationships/image" Target="../media/image5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control" Target="../activeX/activeX32.xml"/><Relationship Id="rId7" Type="http://schemas.openxmlformats.org/officeDocument/2006/relationships/image" Target="../media/image67.wmf"/><Relationship Id="rId2" Type="http://schemas.openxmlformats.org/officeDocument/2006/relationships/control" Target="../activeX/activeX31.xml"/><Relationship Id="rId1" Type="http://schemas.openxmlformats.org/officeDocument/2006/relationships/vmlDrawing" Target="../drawings/vmlDrawing8.vml"/><Relationship Id="rId6" Type="http://schemas.openxmlformats.org/officeDocument/2006/relationships/slideLayout" Target="../slideLayouts/slideLayout7.xml"/><Relationship Id="rId5" Type="http://schemas.openxmlformats.org/officeDocument/2006/relationships/control" Target="../activeX/activeX34.xml"/><Relationship Id="rId10" Type="http://schemas.openxmlformats.org/officeDocument/2006/relationships/image" Target="../media/image70.wmf"/><Relationship Id="rId4" Type="http://schemas.openxmlformats.org/officeDocument/2006/relationships/control" Target="../activeX/activeX33.xml"/><Relationship Id="rId9" Type="http://schemas.openxmlformats.org/officeDocument/2006/relationships/image" Target="../media/image69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control" Target="../activeX/activeX36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80.wmf"/><Relationship Id="rId2" Type="http://schemas.openxmlformats.org/officeDocument/2006/relationships/control" Target="../activeX/activeX35.xml"/><Relationship Id="rId1" Type="http://schemas.openxmlformats.org/officeDocument/2006/relationships/vmlDrawing" Target="../drawings/vmlDrawing9.vml"/><Relationship Id="rId6" Type="http://schemas.openxmlformats.org/officeDocument/2006/relationships/control" Target="../activeX/activeX39.xml"/><Relationship Id="rId11" Type="http://schemas.openxmlformats.org/officeDocument/2006/relationships/image" Target="../media/image79.wmf"/><Relationship Id="rId5" Type="http://schemas.openxmlformats.org/officeDocument/2006/relationships/control" Target="../activeX/activeX38.xml"/><Relationship Id="rId10" Type="http://schemas.openxmlformats.org/officeDocument/2006/relationships/image" Target="../media/image78.wmf"/><Relationship Id="rId4" Type="http://schemas.openxmlformats.org/officeDocument/2006/relationships/control" Target="../activeX/activeX37.xml"/><Relationship Id="rId9" Type="http://schemas.openxmlformats.org/officeDocument/2006/relationships/image" Target="../media/image77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wmf"/><Relationship Id="rId3" Type="http://schemas.openxmlformats.org/officeDocument/2006/relationships/control" Target="../activeX/activeX41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90.wmf"/><Relationship Id="rId2" Type="http://schemas.openxmlformats.org/officeDocument/2006/relationships/control" Target="../activeX/activeX40.xml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44.xml"/><Relationship Id="rId11" Type="http://schemas.openxmlformats.org/officeDocument/2006/relationships/image" Target="../media/image89.wmf"/><Relationship Id="rId5" Type="http://schemas.openxmlformats.org/officeDocument/2006/relationships/control" Target="../activeX/activeX43.xml"/><Relationship Id="rId10" Type="http://schemas.openxmlformats.org/officeDocument/2006/relationships/image" Target="../media/image88.wmf"/><Relationship Id="rId4" Type="http://schemas.openxmlformats.org/officeDocument/2006/relationships/control" Target="../activeX/activeX42.xml"/><Relationship Id="rId9" Type="http://schemas.openxmlformats.org/officeDocument/2006/relationships/image" Target="../media/image87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control" Target="../activeX/activeX46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00.wmf"/><Relationship Id="rId2" Type="http://schemas.openxmlformats.org/officeDocument/2006/relationships/control" Target="../activeX/activeX45.xml"/><Relationship Id="rId1" Type="http://schemas.openxmlformats.org/officeDocument/2006/relationships/vmlDrawing" Target="../drawings/vmlDrawing11.vml"/><Relationship Id="rId6" Type="http://schemas.openxmlformats.org/officeDocument/2006/relationships/control" Target="../activeX/activeX49.xml"/><Relationship Id="rId11" Type="http://schemas.openxmlformats.org/officeDocument/2006/relationships/image" Target="../media/image99.wmf"/><Relationship Id="rId5" Type="http://schemas.openxmlformats.org/officeDocument/2006/relationships/control" Target="../activeX/activeX48.xml"/><Relationship Id="rId10" Type="http://schemas.openxmlformats.org/officeDocument/2006/relationships/image" Target="../media/image98.wmf"/><Relationship Id="rId4" Type="http://schemas.openxmlformats.org/officeDocument/2006/relationships/control" Target="../activeX/activeX47.xml"/><Relationship Id="rId9" Type="http://schemas.openxmlformats.org/officeDocument/2006/relationships/image" Target="../media/image97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6.xml"/><Relationship Id="rId13" Type="http://schemas.openxmlformats.org/officeDocument/2006/relationships/image" Target="../media/image111.wmf"/><Relationship Id="rId3" Type="http://schemas.openxmlformats.org/officeDocument/2006/relationships/control" Target="../activeX/activeX51.xml"/><Relationship Id="rId7" Type="http://schemas.openxmlformats.org/officeDocument/2006/relationships/control" Target="../activeX/activeX55.xml"/><Relationship Id="rId12" Type="http://schemas.openxmlformats.org/officeDocument/2006/relationships/image" Target="../media/image110.wmf"/><Relationship Id="rId17" Type="http://schemas.openxmlformats.org/officeDocument/2006/relationships/image" Target="../media/image115.wmf"/><Relationship Id="rId2" Type="http://schemas.openxmlformats.org/officeDocument/2006/relationships/control" Target="../activeX/activeX50.xml"/><Relationship Id="rId16" Type="http://schemas.openxmlformats.org/officeDocument/2006/relationships/image" Target="../media/image114.wmf"/><Relationship Id="rId1" Type="http://schemas.openxmlformats.org/officeDocument/2006/relationships/vmlDrawing" Target="../drawings/vmlDrawing12.vml"/><Relationship Id="rId6" Type="http://schemas.openxmlformats.org/officeDocument/2006/relationships/control" Target="../activeX/activeX54.xml"/><Relationship Id="rId11" Type="http://schemas.openxmlformats.org/officeDocument/2006/relationships/image" Target="../media/image109.wmf"/><Relationship Id="rId5" Type="http://schemas.openxmlformats.org/officeDocument/2006/relationships/control" Target="../activeX/activeX53.xml"/><Relationship Id="rId15" Type="http://schemas.openxmlformats.org/officeDocument/2006/relationships/image" Target="../media/image113.wmf"/><Relationship Id="rId10" Type="http://schemas.openxmlformats.org/officeDocument/2006/relationships/image" Target="../media/image108.png"/><Relationship Id="rId4" Type="http://schemas.openxmlformats.org/officeDocument/2006/relationships/control" Target="../activeX/activeX52.xml"/><Relationship Id="rId9" Type="http://schemas.openxmlformats.org/officeDocument/2006/relationships/slideLayout" Target="../slideLayouts/slideLayout6.xml"/><Relationship Id="rId14" Type="http://schemas.openxmlformats.org/officeDocument/2006/relationships/image" Target="../media/image11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8115328" cy="271464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Тест</a:t>
            </a:r>
            <a:b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 теме:</a:t>
            </a:r>
            <a:b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 еде»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28728" y="2357431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Введите «в окошко» фамилию, имя, отчество, класс: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4143380"/>
            <a:ext cx="32861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Для корректной работы не отключайте макросы и установите средний или низкий уровень безопасности.</a:t>
            </a:r>
          </a:p>
          <a:p>
            <a:pPr algn="ctr"/>
            <a:r>
              <a:rPr lang="ru-RU" dirty="0" smtClean="0"/>
              <a:t>В </a:t>
            </a:r>
            <a:r>
              <a:rPr lang="en-US" dirty="0" smtClean="0"/>
              <a:t>MS Power Point 2007</a:t>
            </a:r>
            <a:r>
              <a:rPr lang="ru-RU" dirty="0" smtClean="0"/>
              <a:t> нужно активировать переключатель ВКЛЮЧИТЬ ЭТО СОДЕРЖИМОЕ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29256" y="4143380"/>
            <a:ext cx="2857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Работу выполнили: </a:t>
            </a:r>
          </a:p>
          <a:p>
            <a:pPr algn="ctr"/>
            <a:r>
              <a:rPr lang="ru-RU" dirty="0" err="1" smtClean="0"/>
              <a:t>Батова</a:t>
            </a:r>
            <a:r>
              <a:rPr lang="ru-RU" dirty="0" smtClean="0"/>
              <a:t> Анастасия, </a:t>
            </a:r>
            <a:r>
              <a:rPr lang="ru-RU" dirty="0" err="1" smtClean="0"/>
              <a:t>Усина</a:t>
            </a:r>
            <a:r>
              <a:rPr lang="ru-RU" dirty="0" smtClean="0"/>
              <a:t> Елизавета, 11 Б класс, МБОУСОШ № 21.</a:t>
            </a:r>
          </a:p>
          <a:p>
            <a:pPr algn="ctr"/>
            <a:r>
              <a:rPr lang="ru-RU" dirty="0" smtClean="0"/>
              <a:t>Учитель информатики: Расторгуева Л.Н.</a:t>
            </a:r>
            <a:endParaRPr lang="ru-RU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38430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54273" name="TextBox1" r:id="rId2" imgW="6477120" imgH="647640"/>
        </mc:Choice>
        <mc:Fallback>
          <p:control name="TextBox1" r:id="rId2" imgW="6477120" imgH="6476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781300"/>
                  <a:ext cx="6480175" cy="647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4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Какой витамин содержится в лимоне?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1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3249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3250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3251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3252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92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3253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5"/>
            <a:ext cx="764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Самые дорогие грибы в мире?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2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6562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6563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6564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6565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92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6566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57290" y="1142984"/>
            <a:ext cx="5857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Где изобрели сосиски?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3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7586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7587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7588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7589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92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7590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4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Самая дорогая приправа в мире?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4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8610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8611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8612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8613" name="CommandButton1" r:id="rId5" imgW="1438200" imgH="571680"/>
        </mc:Choice>
        <mc:Fallback>
          <p:control name="CommandButton1" r:id="rId5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4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Как называют человека который не ест только мясо?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5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9634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9635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9636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9637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92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9638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5"/>
            <a:ext cx="700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Самый жирный продукт?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6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0658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659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660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661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92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662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4"/>
            <a:ext cx="6072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Из какого животного делают тушенку на Мадагаскаре?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7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682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683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684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685" name="CommandButton1" r:id="rId5" imgW="1438200" imgH="571680"/>
        </mc:Choice>
        <mc:Fallback>
          <p:control name="CommandButton1" r:id="rId5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4"/>
            <a:ext cx="5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В какой ванне купалась Клеопатра?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8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2706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707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708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709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211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710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4"/>
            <a:ext cx="685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Второй крупнейший товар в международной торговле?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9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3730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3731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3732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3733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92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3734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142985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Продукт повлиявший на мир 3 раза?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42852"/>
            <a:ext cx="3643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Вопрос 10</a:t>
            </a:r>
            <a:endParaRPr lang="ru-RU" sz="40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4754" name="OptionButton1" r:id="rId2" imgW="4676760" imgH="571680"/>
        </mc:Choice>
        <mc:Fallback>
          <p:control name="OptionButton1" r:id="rId2" imgW="4676760" imgH="57168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133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755" name="OptionButton2" r:id="rId3" imgW="4676760" imgH="571680"/>
        </mc:Choice>
        <mc:Fallback>
          <p:control name="OptionButton2" r:id="rId3" imgW="4676760" imgH="57168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2852738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756" name="OptionButton3" r:id="rId4" imgW="4676760" imgH="571680"/>
        </mc:Choice>
        <mc:Fallback>
          <p:control name="OptionButton3" r:id="rId4" imgW="4676760" imgH="571680">
            <p:pic>
              <p:nvPicPr>
                <p:cNvPr id="0" name="Option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3573463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757" name="OptionButton4" r:id="rId5" imgW="4676760" imgH="571680"/>
        </mc:Choice>
        <mc:Fallback>
          <p:control name="OptionButton4" r:id="rId5" imgW="4676760" imgH="571680">
            <p:pic>
              <p:nvPicPr>
                <p:cNvPr id="0" name="Option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692275" y="4292600"/>
                  <a:ext cx="4679950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758" name="CommandButton1" r:id="rId6" imgW="1438200" imgH="571680"/>
        </mc:Choice>
        <mc:Fallback>
          <p:control name="CommandButton1" r:id="rId6" imgW="1438200" imgH="5716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32588" y="5734050"/>
                  <a:ext cx="1439862" cy="574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0100" y="235743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Всего заданий выполнено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00100" y="378619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Процент выполнения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4500570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Оценка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000100" y="307181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Выполнено верно</a:t>
            </a:r>
            <a:endParaRPr lang="ru-RU" dirty="0"/>
          </a:p>
        </p:txBody>
      </p:sp>
      <p:pic>
        <p:nvPicPr>
          <p:cNvPr id="778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6632"/>
            <a:ext cx="908348" cy="991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77826" name="Label1" r:id="rId2" imgW="1800360" imgH="428760"/>
        </mc:Choice>
        <mc:Fallback>
          <p:control name="Label1" r:id="rId2" imgW="1800360" imgH="428760">
            <p:pic>
              <p:nvPicPr>
                <p:cNvPr id="0" name="Label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92725" y="2276475"/>
                  <a:ext cx="1800225" cy="4318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7827" name="Label2" r:id="rId3" imgW="1800360" imgH="428760"/>
        </mc:Choice>
        <mc:Fallback>
          <p:control name="Label2" r:id="rId3" imgW="1800360" imgH="428760">
            <p:pic>
              <p:nvPicPr>
                <p:cNvPr id="0" name="Label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92725" y="2997200"/>
                  <a:ext cx="1800225" cy="4318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7828" name="Label3" r:id="rId4" imgW="1800360" imgH="428760"/>
        </mc:Choice>
        <mc:Fallback>
          <p:control name="Label3" r:id="rId4" imgW="1800360" imgH="428760">
            <p:pic>
              <p:nvPicPr>
                <p:cNvPr id="0" name="Label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92725" y="3716338"/>
                  <a:ext cx="1800225" cy="4318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7829" name="Label4" r:id="rId5" imgW="3381480" imgH="428760"/>
        </mc:Choice>
        <mc:Fallback>
          <p:control name="Label4" r:id="rId5" imgW="3381480" imgH="428760">
            <p:pic>
              <p:nvPicPr>
                <p:cNvPr id="0" name="Label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92725" y="4437063"/>
                  <a:ext cx="3382963" cy="4318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7830" name="CommandButton1" r:id="rId6" imgW="2952720" imgH="723960"/>
        </mc:Choice>
        <mc:Fallback>
          <p:control name="CommandButton1" r:id="rId6" imgW="2952720" imgH="7239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42988" y="5589588"/>
                  <a:ext cx="2952750" cy="719137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7831" name="CommandButton2" r:id="rId7" imgW="1438200" imgH="723960"/>
        </mc:Choice>
        <mc:Fallback>
          <p:control name="CommandButton2" r:id="rId7" imgW="1438200" imgH="7239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1863" y="5589588"/>
                  <a:ext cx="1439862" cy="7207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7832" name="TextBox1" r:id="rId8" imgW="6477120" imgH="647640"/>
        </mc:Choice>
        <mc:Fallback>
          <p:control name="TextBox1" r:id="rId8" imgW="6477120" imgH="6476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76375" y="1341438"/>
                  <a:ext cx="6480175" cy="6477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265</TotalTime>
  <Words>154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Тест по теме: « еде»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Тест по теме: «СПОРТ»</dc:title>
  <dc:creator>Ученик_9</dc:creator>
  <cp:lastModifiedBy>Admin</cp:lastModifiedBy>
  <cp:revision>136</cp:revision>
  <dcterms:created xsi:type="dcterms:W3CDTF">2013-02-16T07:49:41Z</dcterms:created>
  <dcterms:modified xsi:type="dcterms:W3CDTF">2014-05-15T07:55:06Z</dcterms:modified>
</cp:coreProperties>
</file>