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activeX/activeX26.xml" ContentType="application/vnd.ms-office.activeX+xml"/>
  <Override PartName="/ppt/activeX/activeX73.xml" ContentType="application/vnd.ms-office.activeX+xml"/>
  <Override PartName="/ppt/activeX/activeX309.xml" ContentType="application/vnd.ms-office.activeX+xml"/>
  <Override PartName="/ppt/activeX/activeX51.xml" ContentType="application/vnd.ms-office.activeX+xml"/>
  <Override PartName="/ppt/activeX/activeX148.xml" ContentType="application/vnd.ms-office.activeX+xml"/>
  <Override PartName="/ppt/activeX/activeX195.xml" ContentType="application/vnd.ms-office.activeX+xml"/>
  <Override PartName="/ppt/activeX/activeX211.xml" ContentType="application/vnd.ms-office.activeX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50.xml" ContentType="application/vnd.openxmlformats-officedocument.presentationml.slide+xml"/>
  <Override PartName="/ppt/activeX/activeX126.xml" ContentType="application/vnd.ms-office.activeX+xml"/>
  <Override PartName="/ppt/activeX/activeX173.xml" ContentType="application/vnd.ms-office.activeX+xml"/>
  <Override PartName="/ppt/activeX/activeX312.xml" ContentType="application/vnd.ms-office.activeX+xml"/>
  <Override PartName="/ppt/tableStyles.xml" ContentType="application/vnd.openxmlformats-officedocument.presentationml.tableStyles+xml"/>
  <Override PartName="/ppt/activeX/activeX104.xml" ContentType="application/vnd.ms-office.activeX+xml"/>
  <Override PartName="/ppt/activeX/activeX151.xml" ContentType="application/vnd.ms-office.activeX+xml"/>
  <Override PartName="/ppt/activeX/activeX249.xml" ContentType="application/vnd.ms-office.activeX+xml"/>
  <Override PartName="/ppt/activeX/activeX296.xml" ContentType="application/vnd.ms-office.activeX+xml"/>
  <Override PartName="/ppt/activeX/activeX301.xml" ContentType="application/vnd.ms-office.activeX+xml"/>
  <Override PartName="/ppt/activeX/activeX78.xml" ContentType="application/vnd.ms-office.activeX+xml"/>
  <Override PartName="/ppt/activeX/activeX89.xml" ContentType="application/vnd.ms-office.activeX+xml"/>
  <Override PartName="/ppt/activeX/activeX140.xml" ContentType="application/vnd.ms-office.activeX+xml"/>
  <Override PartName="/ppt/activeX/activeX227.xml" ContentType="application/vnd.ms-office.activeX+xml"/>
  <Override PartName="/ppt/activeX/activeX238.xml" ContentType="application/vnd.ms-office.activeX+xml"/>
  <Override PartName="/ppt/activeX/activeX274.xml" ContentType="application/vnd.ms-office.activeX+xml"/>
  <Override PartName="/ppt/activeX/activeX285.xml" ContentType="application/vnd.ms-office.activeX+xml"/>
  <Override PartName="/ppt/activeX/activeX67.xml" ContentType="application/vnd.ms-office.activeX+xml"/>
  <Override PartName="/ppt/activeX/activeX216.xml" ContentType="application/vnd.ms-office.activeX+xml"/>
  <Override PartName="/ppt/activeX/activeX263.xml" ContentType="application/vnd.ms-office.activeX+xml"/>
  <Override PartName="/ppt/activeX/activeX56.xml" ContentType="application/vnd.ms-office.activeX+xml"/>
  <Override PartName="/ppt/activeX/activeX205.xml" ContentType="application/vnd.ms-office.activeX+xml"/>
  <Override PartName="/ppt/activeX/activeX252.xml" ContentType="application/vnd.ms-office.activeX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activeX/activeX34.xml" ContentType="application/vnd.ms-office.activeX+xml"/>
  <Override PartName="/ppt/activeX/activeX45.xml" ContentType="application/vnd.ms-office.activeX+xml"/>
  <Override PartName="/ppt/activeX/activeX81.xml" ContentType="application/vnd.ms-office.activeX+xml"/>
  <Override PartName="/ppt/activeX/activeX92.xml" ContentType="application/vnd.ms-office.activeX+xml"/>
  <Override PartName="/ppt/activeX/activeX178.xml" ContentType="application/vnd.ms-office.activeX+xml"/>
  <Override PartName="/ppt/activeX/activeX189.xml" ContentType="application/vnd.ms-office.activeX+xml"/>
  <Override PartName="/ppt/activeX/activeX230.xml" ContentType="application/vnd.ms-office.activeX+xml"/>
  <Override PartName="/ppt/activeX/activeX241.xml" ContentType="application/vnd.ms-office.activeX+xml"/>
  <Override PartName="/ppt/slides/slide55.xml" ContentType="application/vnd.openxmlformats-officedocument.presentationml.slide+xml"/>
  <Override PartName="/ppt/activeX/activeX3.xml" ContentType="application/vnd.ms-office.activeX+xml"/>
  <Override PartName="/ppt/activeX/activeX23.xml" ContentType="application/vnd.ms-office.activeX+xml"/>
  <Override PartName="/ppt/activeX/activeX70.xml" ContentType="application/vnd.ms-office.activeX+xml"/>
  <Override PartName="/ppt/activeX/activeX167.xml" ContentType="application/vnd.ms-office.activeX+xml"/>
  <Override PartName="/ppt/activeX/activeX317.xml" ContentType="application/vnd.ms-office.activeX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activeX/activeX12.xml" ContentType="application/vnd.ms-office.activeX+xml"/>
  <Override PartName="/ppt/activeX/activeX109.xml" ContentType="application/vnd.ms-office.activeX+xml"/>
  <Override PartName="/ppt/activeX/activeX156.xml" ContentType="application/vnd.ms-office.activeX+xml"/>
  <Override PartName="/ppt/activeX/activeX306.xml" ContentType="application/vnd.ms-office.activeX+xml"/>
  <Override PartName="/ppt/presentation.xml" ContentType="application/vnd.ms-powerpoint.presentation.macroEnabled.main+xml"/>
  <Override PartName="/ppt/slides/slide22.xml" ContentType="application/vnd.openxmlformats-officedocument.presentationml.slide+xml"/>
  <Override PartName="/ppt/activeX/activeX134.xml" ContentType="application/vnd.ms-office.activeX+xml"/>
  <Override PartName="/ppt/activeX/activeX145.xml" ContentType="application/vnd.ms-office.activeX+xml"/>
  <Override PartName="/ppt/activeX/activeX181.xml" ContentType="application/vnd.ms-office.activeX+xml"/>
  <Override PartName="/ppt/activeX/activeX192.xml" ContentType="application/vnd.ms-office.activeX+xml"/>
  <Override PartName="/ppt/activeX/activeX279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activeX/activeX123.xml" ContentType="application/vnd.ms-office.activeX+xml"/>
  <Override PartName="/ppt/activeX/activeX170.xml" ContentType="application/vnd.ms-office.activeX+xml"/>
  <Override PartName="/ppt/activeX/activeX268.xml" ContentType="application/vnd.ms-office.activeX+xml"/>
  <Override PartName="/ppt/slideLayouts/slideLayout10.xml" ContentType="application/vnd.openxmlformats-officedocument.presentationml.slideLayout+xml"/>
  <Override PartName="/ppt/activeX/activeX97.xml" ContentType="application/vnd.ms-office.activeX+xml"/>
  <Override PartName="/ppt/activeX/activeX112.xml" ContentType="application/vnd.ms-office.activeX+xml"/>
  <Override PartName="/ppt/activeX/activeX246.xml" ContentType="application/vnd.ms-office.activeX+xml"/>
  <Override PartName="/ppt/activeX/activeX257.xml" ContentType="application/vnd.ms-office.activeX+xml"/>
  <Override PartName="/ppt/activeX/activeX293.xml" ContentType="application/vnd.ms-office.activeX+xml"/>
  <Override PartName="/ppt/activeX/activeX8.xml" ContentType="application/vnd.ms-office.activeX+xml"/>
  <Override PartName="/ppt/activeX/activeX39.xml" ContentType="application/vnd.ms-office.activeX+xml"/>
  <Override PartName="/ppt/activeX/activeX86.xml" ContentType="application/vnd.ms-office.activeX+xml"/>
  <Override PartName="/ppt/activeX/activeX101.xml" ContentType="application/vnd.ms-office.activeX+xml"/>
  <Override PartName="/ppt/activeX/activeX235.xml" ContentType="application/vnd.ms-office.activeX+xml"/>
  <Override PartName="/ppt/activeX/activeX282.xml" ContentType="application/vnd.ms-office.activeX+xml"/>
  <Override PartName="/ppt/slides/slide49.xml" ContentType="application/vnd.openxmlformats-officedocument.presentationml.slide+xml"/>
  <Override PartName="/ppt/activeX/activeX28.xml" ContentType="application/vnd.ms-office.activeX+xml"/>
  <Override PartName="/ppt/activeX/activeX75.xml" ContentType="application/vnd.ms-office.activeX+xml"/>
  <Override PartName="/ppt/activeX/activeX224.xml" ContentType="application/vnd.ms-office.activeX+xml"/>
  <Override PartName="/ppt/activeX/activeX271.xml" ContentType="application/vnd.ms-office.activeX+xml"/>
  <Override PartName="/ppt/slides/slide38.xml" ContentType="application/vnd.openxmlformats-officedocument.presentationml.slide+xml"/>
  <Override PartName="/ppt/activeX/activeX17.xml" ContentType="application/vnd.ms-office.activeX+xml"/>
  <Override PartName="/ppt/activeX/activeX53.xml" ContentType="application/vnd.ms-office.activeX+xml"/>
  <Override PartName="/ppt/activeX/activeX64.xml" ContentType="application/vnd.ms-office.activeX+xml"/>
  <Override PartName="/ppt/activeX/activeX197.xml" ContentType="application/vnd.ms-office.activeX+xml"/>
  <Override PartName="/ppt/activeX/activeX202.xml" ContentType="application/vnd.ms-office.activeX+xml"/>
  <Override PartName="/ppt/activeX/activeX213.xml" ContentType="application/vnd.ms-office.activeX+xml"/>
  <Override PartName="/ppt/activeX/activeX260.xml" ContentType="application/vnd.ms-office.activeX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activeX/activeX42.xml" ContentType="application/vnd.ms-office.activeX+xml"/>
  <Override PartName="/ppt/activeX/activeX139.xml" ContentType="application/vnd.ms-office.activeX+xml"/>
  <Override PartName="/ppt/activeX/activeX186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activeX/activeX31.xml" ContentType="application/vnd.ms-office.activeX+xml"/>
  <Override PartName="/ppt/activeX/activeX128.xml" ContentType="application/vnd.ms-office.activeX+xml"/>
  <Override PartName="/ppt/activeX/activeX175.xml" ContentType="application/vnd.ms-office.activeX+xml"/>
  <Override PartName="/ppt/activeX/activeX314.xml" ContentType="application/vnd.ms-office.activeX+xml"/>
  <Override PartName="/ppt/slides/slide41.xml" ContentType="application/vnd.openxmlformats-officedocument.presentationml.slide+xml"/>
  <Override PartName="/ppt/activeX/activeX20.xml" ContentType="application/vnd.ms-office.activeX+xml"/>
  <Override PartName="/ppt/activeX/activeX106.xml" ContentType="application/vnd.ms-office.activeX+xml"/>
  <Override PartName="/ppt/activeX/activeX117.xml" ContentType="application/vnd.ms-office.activeX+xml"/>
  <Override PartName="/ppt/activeX/activeX153.xml" ContentType="application/vnd.ms-office.activeX+xml"/>
  <Override PartName="/ppt/activeX/activeX164.xml" ContentType="application/vnd.ms-office.activeX+xml"/>
  <Override PartName="/ppt/activeX/activeX298.xml" ContentType="application/vnd.ms-office.activeX+xml"/>
  <Override PartName="/ppt/activeX/activeX303.xml" ContentType="application/vnd.ms-office.activeX+xml"/>
  <Override PartName="/ppt/slides/slide30.xml" ContentType="application/vnd.openxmlformats-officedocument.presentationml.slide+xml"/>
  <Override PartName="/ppt/activeX/activeX142.xml" ContentType="application/vnd.ms-office.activeX+xml"/>
  <Override PartName="/ppt/activeX/activeX229.xml" ContentType="application/vnd.ms-office.activeX+xml"/>
  <Override PartName="/ppt/activeX/activeX276.xml" ContentType="application/vnd.ms-office.activeX+xml"/>
  <Override PartName="/ppt/activeX/activeX287.xml" ContentType="application/vnd.ms-office.activeX+xml"/>
  <Override PartName="/ppt/activeX/activeX69.xml" ContentType="application/vnd.ms-office.activeX+xml"/>
  <Override PartName="/ppt/activeX/activeX131.xml" ContentType="application/vnd.ms-office.activeX+xml"/>
  <Override PartName="/ppt/activeX/activeX218.xml" ContentType="application/vnd.ms-office.activeX+xml"/>
  <Override PartName="/ppt/activeX/activeX265.xml" ContentType="application/vnd.ms-office.activeX+xml"/>
  <Override PartName="/ppt/activeX/activeX58.xml" ContentType="application/vnd.ms-office.activeX+xml"/>
  <Override PartName="/ppt/activeX/activeX120.xml" ContentType="application/vnd.ms-office.activeX+xml"/>
  <Override PartName="/ppt/activeX/activeX207.xml" ContentType="application/vnd.ms-office.activeX+xml"/>
  <Override PartName="/ppt/activeX/activeX254.xml" ContentType="application/vnd.ms-office.activeX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activeX/activeX36.xml" ContentType="application/vnd.ms-office.activeX+xml"/>
  <Override PartName="/ppt/activeX/activeX47.xml" ContentType="application/vnd.ms-office.activeX+xml"/>
  <Override PartName="/ppt/activeX/activeX83.xml" ContentType="application/vnd.ms-office.activeX+xml"/>
  <Override PartName="/ppt/activeX/activeX94.xml" ContentType="application/vnd.ms-office.activeX+xml"/>
  <Override PartName="/ppt/activeX/activeX243.xml" ContentType="application/vnd.ms-office.activeX+xml"/>
  <Override PartName="/ppt/activeX/activeX290.xml" ContentType="application/vnd.ms-office.activeX+xml"/>
  <Override PartName="/ppt/slides/slide57.xml" ContentType="application/vnd.openxmlformats-officedocument.presentationml.slide+xml"/>
  <Override PartName="/ppt/activeX/activeX5.xml" ContentType="application/vnd.ms-office.activeX+xml"/>
  <Override PartName="/ppt/activeX/activeX25.xml" ContentType="application/vnd.ms-office.activeX+xml"/>
  <Override PartName="/ppt/activeX/activeX72.xml" ContentType="application/vnd.ms-office.activeX+xml"/>
  <Override PartName="/ppt/activeX/activeX169.xml" ContentType="application/vnd.ms-office.activeX+xml"/>
  <Override PartName="/ppt/activeX/activeX221.xml" ContentType="application/vnd.ms-office.activeX+xml"/>
  <Override PartName="/ppt/activeX/activeX232.xml" ContentType="application/vnd.ms-office.activeX+xml"/>
  <Override PartName="/ppt/slides/slide46.xml" ContentType="application/vnd.openxmlformats-officedocument.presentationml.slide+xml"/>
  <Override PartName="/ppt/activeX/activeX14.xml" ContentType="application/vnd.ms-office.activeX+xml"/>
  <Override PartName="/ppt/activeX/activeX61.xml" ContentType="application/vnd.ms-office.activeX+xml"/>
  <Override PartName="/ppt/activeX/activeX158.xml" ContentType="application/vnd.ms-office.activeX+xml"/>
  <Override PartName="/ppt/activeX/activeX210.xml" ContentType="application/vnd.ms-office.activeX+xml"/>
  <Override PartName="/ppt/activeX/activeX308.xml" ContentType="application/vnd.ms-office.activeX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activeX/activeX50.xml" ContentType="application/vnd.ms-office.activeX+xml"/>
  <Override PartName="/ppt/activeX/activeX136.xml" ContentType="application/vnd.ms-office.activeX+xml"/>
  <Override PartName="/ppt/activeX/activeX147.xml" ContentType="application/vnd.ms-office.activeX+xml"/>
  <Override PartName="/ppt/activeX/activeX183.xml" ContentType="application/vnd.ms-office.activeX+xml"/>
  <Override PartName="/ppt/activeX/activeX194.xml" ContentType="application/vnd.ms-office.activeX+xml"/>
  <Override PartName="/ppt/vbaProject.bin" ContentType="application/vnd.ms-office.vbaProject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25.xml" ContentType="application/vnd.ms-office.activeX+xml"/>
  <Override PartName="/ppt/activeX/activeX172.xml" ContentType="application/vnd.ms-office.activeX+xml"/>
  <Override PartName="/ppt/activeX/activeX99.xml" ContentType="application/vnd.ms-office.activeX+xml"/>
  <Override PartName="/ppt/activeX/activeX114.xml" ContentType="application/vnd.ms-office.activeX+xml"/>
  <Override PartName="/ppt/activeX/activeX161.xml" ContentType="application/vnd.ms-office.activeX+xml"/>
  <Override PartName="/ppt/activeX/activeX248.xml" ContentType="application/vnd.ms-office.activeX+xml"/>
  <Override PartName="/ppt/activeX/activeX259.xml" ContentType="application/vnd.ms-office.activeX+xml"/>
  <Override PartName="/ppt/activeX/activeX295.xml" ContentType="application/vnd.ms-office.activeX+xml"/>
  <Override PartName="/ppt/activeX/activeX300.xml" ContentType="application/vnd.ms-office.activeX+xml"/>
  <Override PartName="/ppt/activeX/activeX311.xml" ContentType="application/vnd.ms-office.activeX+xml"/>
  <Override PartName="/ppt/activeX/activeX88.xml" ContentType="application/vnd.ms-office.activeX+xml"/>
  <Override PartName="/ppt/activeX/activeX103.xml" ContentType="application/vnd.ms-office.activeX+xml"/>
  <Override PartName="/ppt/activeX/activeX150.xml" ContentType="application/vnd.ms-office.activeX+xml"/>
  <Override PartName="/ppt/activeX/activeX237.xml" ContentType="application/vnd.ms-office.activeX+xml"/>
  <Override PartName="/ppt/activeX/activeX284.xml" ContentType="application/vnd.ms-office.activeX+xml"/>
  <Override PartName="/ppt/activeX/activeX77.xml" ContentType="application/vnd.ms-office.activeX+xml"/>
  <Override PartName="/ppt/activeX/activeX226.xml" ContentType="application/vnd.ms-office.activeX+xml"/>
  <Override PartName="/ppt/activeX/activeX273.xml" ContentType="application/vnd.ms-office.activeX+xml"/>
  <Override PartName="/ppt/activeX/activeX19.xml" ContentType="application/vnd.ms-office.activeX+xml"/>
  <Override PartName="/ppt/activeX/activeX55.xml" ContentType="application/vnd.ms-office.activeX+xml"/>
  <Override PartName="/ppt/activeX/activeX66.xml" ContentType="application/vnd.ms-office.activeX+xml"/>
  <Override PartName="/ppt/activeX/activeX199.xml" ContentType="application/vnd.ms-office.activeX+xml"/>
  <Override PartName="/ppt/activeX/activeX204.xml" ContentType="application/vnd.ms-office.activeX+xml"/>
  <Override PartName="/ppt/activeX/activeX215.xml" ContentType="application/vnd.ms-office.activeX+xml"/>
  <Override PartName="/ppt/activeX/activeX251.xml" ContentType="application/vnd.ms-office.activeX+xml"/>
  <Override PartName="/ppt/activeX/activeX262.xml" ContentType="application/vnd.ms-office.activeX+xml"/>
  <Override PartName="/ppt/slides/slide29.xml" ContentType="application/vnd.openxmlformats-officedocument.presentationml.slide+xml"/>
  <Override PartName="/ppt/activeX/activeX44.xml" ContentType="application/vnd.ms-office.activeX+xml"/>
  <Override PartName="/ppt/activeX/activeX91.xml" ContentType="application/vnd.ms-office.activeX+xml"/>
  <Override PartName="/ppt/activeX/activeX188.xml" ContentType="application/vnd.ms-office.activeX+xml"/>
  <Override PartName="/ppt/activeX/activeX240.xml" ContentType="application/vnd.ms-office.activeX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33.xml" ContentType="application/vnd.ms-office.activeX+xml"/>
  <Override PartName="/ppt/activeX/activeX80.xml" ContentType="application/vnd.ms-office.activeX+xml"/>
  <Override PartName="/ppt/activeX/activeX177.xml" ContentType="application/vnd.ms-office.activeX+xml"/>
  <Override PartName="/ppt/activeX/activeX316.xml" ContentType="application/vnd.ms-office.activeX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activeX/activeX11.xml" ContentType="application/vnd.ms-office.activeX+xml"/>
  <Override PartName="/ppt/activeX/activeX22.xml" ContentType="application/vnd.ms-office.activeX+xml"/>
  <Override PartName="/ppt/activeX/activeX108.xml" ContentType="application/vnd.ms-office.activeX+xml"/>
  <Override PartName="/ppt/activeX/activeX119.xml" ContentType="application/vnd.ms-office.activeX+xml"/>
  <Override PartName="/ppt/activeX/activeX155.xml" ContentType="application/vnd.ms-office.activeX+xml"/>
  <Override PartName="/ppt/activeX/activeX166.xml" ContentType="application/vnd.ms-office.activeX+xml"/>
  <Override PartName="/ppt/activeX/activeX305.xml" ContentType="application/vnd.ms-office.activeX+xml"/>
  <Override PartName="/ppt/slides/slide32.xml" ContentType="application/vnd.openxmlformats-officedocument.presentationml.slide+xml"/>
  <Override PartName="/ppt/activeX/activeX144.xml" ContentType="application/vnd.ms-office.activeX+xml"/>
  <Override PartName="/ppt/activeX/activeX191.xml" ContentType="application/vnd.ms-office.activeX+xml"/>
  <Override PartName="/ppt/activeX/activeX278.xml" ContentType="application/vnd.ms-office.activeX+xml"/>
  <Override PartName="/ppt/activeX/activeX289.xml" ContentType="application/vnd.ms-office.activeX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activeX/activeX133.xml" ContentType="application/vnd.ms-office.activeX+xml"/>
  <Override PartName="/ppt/activeX/activeX180.xml" ContentType="application/vnd.ms-office.activeX+xml"/>
  <Override PartName="/ppt/activeX/activeX267.xml" ContentType="application/vnd.ms-office.activeX+xml"/>
  <Override PartName="/ppt/activeX/activeX111.xml" ContentType="application/vnd.ms-office.activeX+xml"/>
  <Override PartName="/ppt/activeX/activeX122.xml" ContentType="application/vnd.ms-office.activeX+xml"/>
  <Override PartName="/ppt/activeX/activeX209.xml" ContentType="application/vnd.ms-office.activeX+xml"/>
  <Override PartName="/ppt/activeX/activeX256.xml" ContentType="application/vnd.ms-office.activeX+xml"/>
  <Override PartName="/ppt/activeX/activeX38.xml" ContentType="application/vnd.ms-office.activeX+xml"/>
  <Override PartName="/ppt/activeX/activeX49.xml" ContentType="application/vnd.ms-office.activeX+xml"/>
  <Override PartName="/ppt/activeX/activeX85.xml" ContentType="application/vnd.ms-office.activeX+xml"/>
  <Override PartName="/ppt/activeX/activeX96.xml" ContentType="application/vnd.ms-office.activeX+xml"/>
  <Override PartName="/ppt/activeX/activeX100.xml" ContentType="application/vnd.ms-office.activeX+xml"/>
  <Override PartName="/ppt/activeX/activeX245.xml" ContentType="application/vnd.ms-office.activeX+xml"/>
  <Override PartName="/ppt/activeX/activeX292.xml" ContentType="application/vnd.ms-office.activeX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activeX/activeX7.xml" ContentType="application/vnd.ms-office.activeX+xml"/>
  <Override PartName="/ppt/activeX/activeX27.xml" ContentType="application/vnd.ms-office.activeX+xml"/>
  <Override PartName="/ppt/activeX/activeX74.xml" ContentType="application/vnd.ms-office.activeX+xml"/>
  <Override PartName="/ppt/activeX/activeX223.xml" ContentType="application/vnd.ms-office.activeX+xml"/>
  <Override PartName="/ppt/activeX/activeX234.xml" ContentType="application/vnd.ms-office.activeX+xml"/>
  <Override PartName="/ppt/activeX/activeX270.xml" ContentType="application/vnd.ms-office.activeX+xml"/>
  <Override PartName="/ppt/activeX/activeX281.xml" ContentType="application/vnd.ms-office.activeX+xml"/>
  <Override PartName="/ppt/slides/slide48.xml" ContentType="application/vnd.openxmlformats-officedocument.presentationml.slide+xml"/>
  <Default Extension="bin" ContentType="application/vnd.ms-office.activeX"/>
  <Override PartName="/ppt/activeX/activeX16.xml" ContentType="application/vnd.ms-office.activeX+xml"/>
  <Override PartName="/ppt/activeX/activeX63.xml" ContentType="application/vnd.ms-office.activeX+xml"/>
  <Override PartName="/ppt/activeX/activeX212.xml" ContentType="application/vnd.ms-office.activeX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activeX/activeX52.xml" ContentType="application/vnd.ms-office.activeX+xml"/>
  <Override PartName="/ppt/activeX/activeX138.xml" ContentType="application/vnd.ms-office.activeX+xml"/>
  <Override PartName="/ppt/activeX/activeX149.xml" ContentType="application/vnd.ms-office.activeX+xml"/>
  <Override PartName="/ppt/activeX/activeX185.xml" ContentType="application/vnd.ms-office.activeX+xml"/>
  <Override PartName="/ppt/activeX/activeX196.xml" ContentType="application/vnd.ms-office.activeX+xml"/>
  <Override PartName="/ppt/activeX/activeX201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30.xml" ContentType="application/vnd.ms-office.activeX+xml"/>
  <Override PartName="/ppt/activeX/activeX41.xml" ContentType="application/vnd.ms-office.activeX+xml"/>
  <Override PartName="/ppt/activeX/activeX127.xml" ContentType="application/vnd.ms-office.activeX+xml"/>
  <Override PartName="/ppt/activeX/activeX174.xml" ContentType="application/vnd.ms-office.activeX+xml"/>
  <Override PartName="/ppt/slides/slide51.xml" ContentType="application/vnd.openxmlformats-officedocument.presentationml.slide+xml"/>
  <Override PartName="/ppt/activeX/activeX116.xml" ContentType="application/vnd.ms-office.activeX+xml"/>
  <Override PartName="/ppt/activeX/activeX163.xml" ContentType="application/vnd.ms-office.activeX+xml"/>
  <Override PartName="/ppt/activeX/activeX297.xml" ContentType="application/vnd.ms-office.activeX+xml"/>
  <Override PartName="/ppt/activeX/activeX313.xml" ContentType="application/vnd.ms-office.activeX+xml"/>
  <Override PartName="/ppt/slides/slide40.xml" ContentType="application/vnd.openxmlformats-officedocument.presentationml.slide+xml"/>
  <Override PartName="/ppt/activeX/activeX105.xml" ContentType="application/vnd.ms-office.activeX+xml"/>
  <Override PartName="/ppt/activeX/activeX152.xml" ContentType="application/vnd.ms-office.activeX+xml"/>
  <Override PartName="/ppt/activeX/activeX239.xml" ContentType="application/vnd.ms-office.activeX+xml"/>
  <Override PartName="/ppt/activeX/activeX286.xml" ContentType="application/vnd.ms-office.activeX+xml"/>
  <Override PartName="/ppt/activeX/activeX302.xml" ContentType="application/vnd.ms-office.activeX+xml"/>
  <Default Extension="vml" ContentType="application/vnd.openxmlformats-officedocument.vmlDrawing"/>
  <Override PartName="/ppt/activeX/activeX79.xml" ContentType="application/vnd.ms-office.activeX+xml"/>
  <Override PartName="/ppt/activeX/activeX130.xml" ContentType="application/vnd.ms-office.activeX+xml"/>
  <Override PartName="/ppt/activeX/activeX141.xml" ContentType="application/vnd.ms-office.activeX+xml"/>
  <Override PartName="/ppt/activeX/activeX228.xml" ContentType="application/vnd.ms-office.activeX+xml"/>
  <Override PartName="/ppt/activeX/activeX275.xml" ContentType="application/vnd.ms-office.activeX+xml"/>
  <Override PartName="/ppt/activeX/activeX57.xml" ContentType="application/vnd.ms-office.activeX+xml"/>
  <Override PartName="/ppt/activeX/activeX68.xml" ContentType="application/vnd.ms-office.activeX+xml"/>
  <Override PartName="/ppt/activeX/activeX206.xml" ContentType="application/vnd.ms-office.activeX+xml"/>
  <Override PartName="/ppt/activeX/activeX217.xml" ContentType="application/vnd.ms-office.activeX+xml"/>
  <Override PartName="/ppt/activeX/activeX253.xml" ContentType="application/vnd.ms-office.activeX+xml"/>
  <Override PartName="/ppt/activeX/activeX264.xml" ContentType="application/vnd.ms-office.activeX+xml"/>
  <Override PartName="/ppt/activeX/activeX46.xml" ContentType="application/vnd.ms-office.activeX+xml"/>
  <Override PartName="/ppt/activeX/activeX93.xml" ContentType="application/vnd.ms-office.activeX+xml"/>
  <Override PartName="/ppt/activeX/activeX242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35.xml" ContentType="application/vnd.ms-office.activeX+xml"/>
  <Override PartName="/ppt/activeX/activeX82.xml" ContentType="application/vnd.ms-office.activeX+xml"/>
  <Override PartName="/ppt/activeX/activeX179.xml" ContentType="application/vnd.ms-office.activeX+xml"/>
  <Override PartName="/ppt/activeX/activeX231.xml" ContentType="application/vnd.ms-office.activeX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activeX/activeX13.xml" ContentType="application/vnd.ms-office.activeX+xml"/>
  <Override PartName="/ppt/activeX/activeX24.xml" ContentType="application/vnd.ms-office.activeX+xml"/>
  <Override PartName="/ppt/activeX/activeX60.xml" ContentType="application/vnd.ms-office.activeX+xml"/>
  <Override PartName="/ppt/activeX/activeX71.xml" ContentType="application/vnd.ms-office.activeX+xml"/>
  <Override PartName="/ppt/activeX/activeX157.xml" ContentType="application/vnd.ms-office.activeX+xml"/>
  <Override PartName="/ppt/activeX/activeX168.xml" ContentType="application/vnd.ms-office.activeX+xml"/>
  <Override PartName="/ppt/activeX/activeX220.xml" ContentType="application/vnd.ms-office.activeX+xml"/>
  <Override PartName="/ppt/activeX/activeX307.xml" ContentType="application/vnd.ms-office.activeX+xml"/>
  <Override PartName="/ppt/slides/slide34.xml" ContentType="application/vnd.openxmlformats-officedocument.presentationml.slide+xml"/>
  <Override PartName="/ppt/activeX/activeX146.xml" ContentType="application/vnd.ms-office.activeX+xml"/>
  <Override PartName="/ppt/activeX/activeX193.xml" ContentType="application/vnd.ms-office.activeX+xml"/>
  <Default Extension="rels" ContentType="application/vnd.openxmlformats-package.relationships+xml"/>
  <Override PartName="/ppt/slides/slide23.xml" ContentType="application/vnd.openxmlformats-officedocument.presentationml.slide+xml"/>
  <Override PartName="/ppt/activeX/activeX135.xml" ContentType="application/vnd.ms-office.activeX+xml"/>
  <Override PartName="/ppt/activeX/activeX182.xml" ContentType="application/vnd.ms-office.activeX+xml"/>
  <Override PartName="/ppt/activeX/activeX269.xml" ContentType="application/vnd.ms-office.activeX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activeX/activeX113.xml" ContentType="application/vnd.ms-office.activeX+xml"/>
  <Override PartName="/ppt/activeX/activeX124.xml" ContentType="application/vnd.ms-office.activeX+xml"/>
  <Override PartName="/ppt/activeX/activeX160.xml" ContentType="application/vnd.ms-office.activeX+xml"/>
  <Override PartName="/ppt/activeX/activeX171.xml" ContentType="application/vnd.ms-office.activeX+xml"/>
  <Override PartName="/ppt/activeX/activeX258.xml" ContentType="application/vnd.ms-office.activeX+xml"/>
  <Override PartName="/ppt/activeX/activeX310.xml" ContentType="application/vnd.ms-office.activeX+xml"/>
  <Override PartName="/ppt/activeX/activeX98.xml" ContentType="application/vnd.ms-office.activeX+xml"/>
  <Override PartName="/ppt/activeX/activeX102.xml" ContentType="application/vnd.ms-office.activeX+xml"/>
  <Override PartName="/ppt/activeX/activeX247.xml" ContentType="application/vnd.ms-office.activeX+xml"/>
  <Override PartName="/ppt/activeX/activeX294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76.xml" ContentType="application/vnd.ms-office.activeX+xml"/>
  <Override PartName="/ppt/activeX/activeX87.xml" ContentType="application/vnd.ms-office.activeX+xml"/>
  <Override PartName="/ppt/activeX/activeX225.xml" ContentType="application/vnd.ms-office.activeX+xml"/>
  <Override PartName="/ppt/activeX/activeX236.xml" ContentType="application/vnd.ms-office.activeX+xml"/>
  <Override PartName="/ppt/activeX/activeX272.xml" ContentType="application/vnd.ms-office.activeX+xml"/>
  <Override PartName="/ppt/activeX/activeX283.xml" ContentType="application/vnd.ms-office.activeX+xml"/>
  <Override PartName="/ppt/activeX/activeX18.xml" ContentType="application/vnd.ms-office.activeX+xml"/>
  <Override PartName="/ppt/activeX/activeX65.xml" ContentType="application/vnd.ms-office.activeX+xml"/>
  <Override PartName="/ppt/activeX/activeX214.xml" ContentType="application/vnd.ms-office.activeX+xml"/>
  <Override PartName="/ppt/activeX/activeX261.xml" ContentType="application/vnd.ms-office.activeX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activeX/activeX54.xml" ContentType="application/vnd.ms-office.activeX+xml"/>
  <Override PartName="/ppt/activeX/activeX198.xml" ContentType="application/vnd.ms-office.activeX+xml"/>
  <Override PartName="/ppt/activeX/activeX203.xml" ContentType="application/vnd.ms-office.activeX+xml"/>
  <Override PartName="/ppt/activeX/activeX250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activeX/activeX32.xml" ContentType="application/vnd.ms-office.activeX+xml"/>
  <Override PartName="/ppt/activeX/activeX43.xml" ContentType="application/vnd.ms-office.activeX+xml"/>
  <Override PartName="/ppt/activeX/activeX90.xml" ContentType="application/vnd.ms-office.activeX+xml"/>
  <Override PartName="/ppt/activeX/activeX129.xml" ContentType="application/vnd.ms-office.activeX+xml"/>
  <Override PartName="/ppt/activeX/activeX176.xml" ContentType="application/vnd.ms-office.activeX+xml"/>
  <Override PartName="/ppt/activeX/activeX187.xml" ContentType="application/vnd.ms-office.activeX+xml"/>
  <Override PartName="/ppt/slides/slide53.xml" ContentType="application/vnd.openxmlformats-officedocument.presentationml.slide+xml"/>
  <Default Extension="jpeg" ContentType="image/jpeg"/>
  <Override PartName="/ppt/activeX/activeX1.xml" ContentType="application/vnd.ms-office.activeX+xml"/>
  <Override PartName="/ppt/activeX/activeX21.xml" ContentType="application/vnd.ms-office.activeX+xml"/>
  <Override PartName="/ppt/activeX/activeX118.xml" ContentType="application/vnd.ms-office.activeX+xml"/>
  <Override PartName="/ppt/activeX/activeX165.xml" ContentType="application/vnd.ms-office.activeX+xml"/>
  <Override PartName="/ppt/activeX/activeX299.xml" ContentType="application/vnd.ms-office.activeX+xml"/>
  <Override PartName="/ppt/activeX/activeX315.xml" ContentType="application/vnd.ms-office.activeX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activeX/activeX10.xml" ContentType="application/vnd.ms-office.activeX+xml"/>
  <Override PartName="/ppt/activeX/activeX107.xml" ContentType="application/vnd.ms-office.activeX+xml"/>
  <Override PartName="/ppt/activeX/activeX154.xml" ContentType="application/vnd.ms-office.activeX+xml"/>
  <Override PartName="/ppt/activeX/activeX288.xml" ContentType="application/vnd.ms-office.activeX+xml"/>
  <Override PartName="/ppt/activeX/activeX304.xml" ContentType="application/vnd.ms-office.activeX+xml"/>
  <Override PartName="/ppt/slides/slide20.xml" ContentType="application/vnd.openxmlformats-officedocument.presentationml.slide+xml"/>
  <Override PartName="/ppt/activeX/activeX132.xml" ContentType="application/vnd.ms-office.activeX+xml"/>
  <Override PartName="/ppt/activeX/activeX143.xml" ContentType="application/vnd.ms-office.activeX+xml"/>
  <Override PartName="/ppt/activeX/activeX190.xml" ContentType="application/vnd.ms-office.activeX+xml"/>
  <Override PartName="/ppt/activeX/activeX277.xml" ContentType="application/vnd.ms-office.activeX+xml"/>
  <Override PartName="/ppt/activeX/activeX59.xml" ContentType="application/vnd.ms-office.activeX+xml"/>
  <Override PartName="/ppt/activeX/activeX121.xml" ContentType="application/vnd.ms-office.activeX+xml"/>
  <Override PartName="/ppt/activeX/activeX208.xml" ContentType="application/vnd.ms-office.activeX+xml"/>
  <Override PartName="/ppt/activeX/activeX219.xml" ContentType="application/vnd.ms-office.activeX+xml"/>
  <Override PartName="/ppt/activeX/activeX255.xml" ContentType="application/vnd.ms-office.activeX+xml"/>
  <Override PartName="/ppt/activeX/activeX266.xml" ContentType="application/vnd.ms-office.activeX+xml"/>
  <Override PartName="/ppt/activeX/activeX48.xml" ContentType="application/vnd.ms-office.activeX+xml"/>
  <Override PartName="/ppt/activeX/activeX95.xml" ContentType="application/vnd.ms-office.activeX+xml"/>
  <Override PartName="/ppt/activeX/activeX110.xml" ContentType="application/vnd.ms-office.activeX+xml"/>
  <Override PartName="/ppt/activeX/activeX244.xml" ContentType="application/vnd.ms-office.activeX+xml"/>
  <Override PartName="/ppt/activeX/activeX291.xml" ContentType="application/vnd.ms-office.activeX+xml"/>
  <Override PartName="/ppt/slides/slide8.xml" ContentType="application/vnd.openxmlformats-officedocument.presentationml.slide+xml"/>
  <Override PartName="/ppt/activeX/activeX6.xml" ContentType="application/vnd.ms-office.activeX+xml"/>
  <Override PartName="/ppt/activeX/activeX37.xml" ContentType="application/vnd.ms-office.activeX+xml"/>
  <Override PartName="/ppt/activeX/activeX84.xml" ContentType="application/vnd.ms-office.activeX+xml"/>
  <Override PartName="/ppt/activeX/activeX233.xml" ContentType="application/vnd.ms-office.activeX+xml"/>
  <Override PartName="/ppt/activeX/activeX280.xml" ContentType="application/vnd.ms-office.activeX+xml"/>
  <Override PartName="/ppt/slides/slide58.xml" ContentType="application/vnd.openxmlformats-officedocument.presentationml.slide+xml"/>
  <Override PartName="/ppt/activeX/activeX15.xml" ContentType="application/vnd.ms-office.activeX+xml"/>
  <Override PartName="/ppt/activeX/activeX62.xml" ContentType="application/vnd.ms-office.activeX+xml"/>
  <Override PartName="/ppt/activeX/activeX159.xml" ContentType="application/vnd.ms-office.activeX+xml"/>
  <Override PartName="/ppt/activeX/activeX222.xml" ContentType="application/vnd.ms-office.activeX+xml"/>
  <Override PartName="/ppt/slides/slide36.xml" ContentType="application/vnd.openxmlformats-officedocument.presentationml.slide+xml"/>
  <Override PartName="/ppt/activeX/activeX200.xml" ContentType="application/vnd.ms-office.activeX+xml"/>
  <Override PartName="/ppt/activeX/activeX40.xml" ContentType="application/vnd.ms-office.activeX+xml"/>
  <Override PartName="/ppt/activeX/activeX137.xml" ContentType="application/vnd.ms-office.activeX+xml"/>
  <Override PartName="/ppt/activeX/activeX184.xml" ContentType="application/vnd.ms-office.activeX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activeX/activeX115.xml" ContentType="application/vnd.ms-office.activeX+xml"/>
  <Override PartName="/ppt/activeX/activeX162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356" r:id="rId34"/>
    <p:sldId id="357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262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6600"/>
    <a:srgbClr val="CC0066"/>
    <a:srgbClr val="FF99FF"/>
    <a:srgbClr val="00CC9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microsoft.com/office/2006/relationships/vbaProject" Target="vbaProject.bin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_rels/activeX103.xml.rels><?xml version="1.0" encoding="UTF-8" standalone="yes"?>
<Relationships xmlns="http://schemas.openxmlformats.org/package/2006/relationships"><Relationship Id="rId1" Type="http://schemas.microsoft.com/office/2006/relationships/activeXControlBinary" Target="activeX103.bin"/></Relationships>
</file>

<file path=ppt/activeX/_rels/activeX104.xml.rels><?xml version="1.0" encoding="UTF-8" standalone="yes"?>
<Relationships xmlns="http://schemas.openxmlformats.org/package/2006/relationships"><Relationship Id="rId1" Type="http://schemas.microsoft.com/office/2006/relationships/activeXControlBinary" Target="activeX104.bin"/></Relationships>
</file>

<file path=ppt/activeX/_rels/activeX105.xml.rels><?xml version="1.0" encoding="UTF-8" standalone="yes"?>
<Relationships xmlns="http://schemas.openxmlformats.org/package/2006/relationships"><Relationship Id="rId1" Type="http://schemas.microsoft.com/office/2006/relationships/activeXControlBinary" Target="activeX105.bin"/></Relationships>
</file>

<file path=ppt/activeX/_rels/activeX106.xml.rels><?xml version="1.0" encoding="UTF-8" standalone="yes"?>
<Relationships xmlns="http://schemas.openxmlformats.org/package/2006/relationships"><Relationship Id="rId1" Type="http://schemas.microsoft.com/office/2006/relationships/activeXControlBinary" Target="activeX106.bin"/></Relationships>
</file>

<file path=ppt/activeX/_rels/activeX107.xml.rels><?xml version="1.0" encoding="UTF-8" standalone="yes"?>
<Relationships xmlns="http://schemas.openxmlformats.org/package/2006/relationships"><Relationship Id="rId1" Type="http://schemas.microsoft.com/office/2006/relationships/activeXControlBinary" Target="activeX107.bin"/></Relationships>
</file>

<file path=ppt/activeX/_rels/activeX108.xml.rels><?xml version="1.0" encoding="UTF-8" standalone="yes"?>
<Relationships xmlns="http://schemas.openxmlformats.org/package/2006/relationships"><Relationship Id="rId1" Type="http://schemas.microsoft.com/office/2006/relationships/activeXControlBinary" Target="activeX108.bin"/></Relationships>
</file>

<file path=ppt/activeX/_rels/activeX109.xml.rels><?xml version="1.0" encoding="UTF-8" standalone="yes"?>
<Relationships xmlns="http://schemas.openxmlformats.org/package/2006/relationships"><Relationship Id="rId1" Type="http://schemas.microsoft.com/office/2006/relationships/activeXControlBinary" Target="activeX109.bin"/></Relationships>
</file>

<file path=ppt/activeX/_rels/activeX110.xml.rels><?xml version="1.0" encoding="UTF-8" standalone="yes"?>
<Relationships xmlns="http://schemas.openxmlformats.org/package/2006/relationships"><Relationship Id="rId1" Type="http://schemas.microsoft.com/office/2006/relationships/activeXControlBinary" Target="activeX110.bin"/></Relationships>
</file>

<file path=ppt/activeX/_rels/activeX111.xml.rels><?xml version="1.0" encoding="UTF-8" standalone="yes"?>
<Relationships xmlns="http://schemas.openxmlformats.org/package/2006/relationships"><Relationship Id="rId1" Type="http://schemas.microsoft.com/office/2006/relationships/activeXControlBinary" Target="activeX111.bin"/></Relationships>
</file>

<file path=ppt/activeX/_rels/activeX112.xml.rels><?xml version="1.0" encoding="UTF-8" standalone="yes"?>
<Relationships xmlns="http://schemas.openxmlformats.org/package/2006/relationships"><Relationship Id="rId1" Type="http://schemas.microsoft.com/office/2006/relationships/activeXControlBinary" Target="activeX112.bin"/></Relationships>
</file>

<file path=ppt/activeX/_rels/activeX113.xml.rels><?xml version="1.0" encoding="UTF-8" standalone="yes"?>
<Relationships xmlns="http://schemas.openxmlformats.org/package/2006/relationships"><Relationship Id="rId1" Type="http://schemas.microsoft.com/office/2006/relationships/activeXControlBinary" Target="activeX113.bin"/></Relationships>
</file>

<file path=ppt/activeX/_rels/activeX114.xml.rels><?xml version="1.0" encoding="UTF-8" standalone="yes"?>
<Relationships xmlns="http://schemas.openxmlformats.org/package/2006/relationships"><Relationship Id="rId1" Type="http://schemas.microsoft.com/office/2006/relationships/activeXControlBinary" Target="activeX114.bin"/></Relationships>
</file>

<file path=ppt/activeX/_rels/activeX115.xml.rels><?xml version="1.0" encoding="UTF-8" standalone="yes"?>
<Relationships xmlns="http://schemas.openxmlformats.org/package/2006/relationships"><Relationship Id="rId1" Type="http://schemas.microsoft.com/office/2006/relationships/activeXControlBinary" Target="activeX115.bin"/></Relationships>
</file>

<file path=ppt/activeX/_rels/activeX116.xml.rels><?xml version="1.0" encoding="UTF-8" standalone="yes"?>
<Relationships xmlns="http://schemas.openxmlformats.org/package/2006/relationships"><Relationship Id="rId1" Type="http://schemas.microsoft.com/office/2006/relationships/activeXControlBinary" Target="activeX116.bin"/></Relationships>
</file>

<file path=ppt/activeX/_rels/activeX117.xml.rels><?xml version="1.0" encoding="UTF-8" standalone="yes"?>
<Relationships xmlns="http://schemas.openxmlformats.org/package/2006/relationships"><Relationship Id="rId1" Type="http://schemas.microsoft.com/office/2006/relationships/activeXControlBinary" Target="activeX117.bin"/></Relationships>
</file>

<file path=ppt/activeX/_rels/activeX118.xml.rels><?xml version="1.0" encoding="UTF-8" standalone="yes"?>
<Relationships xmlns="http://schemas.openxmlformats.org/package/2006/relationships"><Relationship Id="rId1" Type="http://schemas.microsoft.com/office/2006/relationships/activeXControlBinary" Target="activeX118.bin"/></Relationships>
</file>

<file path=ppt/activeX/_rels/activeX119.xml.rels><?xml version="1.0" encoding="UTF-8" standalone="yes"?>
<Relationships xmlns="http://schemas.openxmlformats.org/package/2006/relationships"><Relationship Id="rId1" Type="http://schemas.microsoft.com/office/2006/relationships/activeXControlBinary" Target="activeX119.bin"/></Relationships>
</file>

<file path=ppt/activeX/_rels/activeX120.xml.rels><?xml version="1.0" encoding="UTF-8" standalone="yes"?>
<Relationships xmlns="http://schemas.openxmlformats.org/package/2006/relationships"><Relationship Id="rId1" Type="http://schemas.microsoft.com/office/2006/relationships/activeXControlBinary" Target="activeX120.bin"/></Relationships>
</file>

<file path=ppt/activeX/_rels/activeX121.xml.rels><?xml version="1.0" encoding="UTF-8" standalone="yes"?>
<Relationships xmlns="http://schemas.openxmlformats.org/package/2006/relationships"><Relationship Id="rId1" Type="http://schemas.microsoft.com/office/2006/relationships/activeXControlBinary" Target="activeX121.bin"/></Relationships>
</file>

<file path=ppt/activeX/_rels/activeX122.xml.rels><?xml version="1.0" encoding="UTF-8" standalone="yes"?>
<Relationships xmlns="http://schemas.openxmlformats.org/package/2006/relationships"><Relationship Id="rId1" Type="http://schemas.microsoft.com/office/2006/relationships/activeXControlBinary" Target="activeX122.bin"/></Relationships>
</file>

<file path=ppt/activeX/_rels/activeX123.xml.rels><?xml version="1.0" encoding="UTF-8" standalone="yes"?>
<Relationships xmlns="http://schemas.openxmlformats.org/package/2006/relationships"><Relationship Id="rId1" Type="http://schemas.microsoft.com/office/2006/relationships/activeXControlBinary" Target="activeX123.bin"/></Relationships>
</file>

<file path=ppt/activeX/_rels/activeX124.xml.rels><?xml version="1.0" encoding="UTF-8" standalone="yes"?>
<Relationships xmlns="http://schemas.openxmlformats.org/package/2006/relationships"><Relationship Id="rId1" Type="http://schemas.microsoft.com/office/2006/relationships/activeXControlBinary" Target="activeX124.bin"/></Relationships>
</file>

<file path=ppt/activeX/_rels/activeX125.xml.rels><?xml version="1.0" encoding="UTF-8" standalone="yes"?>
<Relationships xmlns="http://schemas.openxmlformats.org/package/2006/relationships"><Relationship Id="rId1" Type="http://schemas.microsoft.com/office/2006/relationships/activeXControlBinary" Target="activeX125.bin"/></Relationships>
</file>

<file path=ppt/activeX/_rels/activeX126.xml.rels><?xml version="1.0" encoding="UTF-8" standalone="yes"?>
<Relationships xmlns="http://schemas.openxmlformats.org/package/2006/relationships"><Relationship Id="rId1" Type="http://schemas.microsoft.com/office/2006/relationships/activeXControlBinary" Target="activeX126.bin"/></Relationships>
</file>

<file path=ppt/activeX/_rels/activeX127.xml.rels><?xml version="1.0" encoding="UTF-8" standalone="yes"?>
<Relationships xmlns="http://schemas.openxmlformats.org/package/2006/relationships"><Relationship Id="rId1" Type="http://schemas.microsoft.com/office/2006/relationships/activeXControlBinary" Target="activeX127.bin"/></Relationships>
</file>

<file path=ppt/activeX/_rels/activeX128.xml.rels><?xml version="1.0" encoding="UTF-8" standalone="yes"?>
<Relationships xmlns="http://schemas.openxmlformats.org/package/2006/relationships"><Relationship Id="rId1" Type="http://schemas.microsoft.com/office/2006/relationships/activeXControlBinary" Target="activeX128.bin"/></Relationships>
</file>

<file path=ppt/activeX/_rels/activeX129.xml.rels><?xml version="1.0" encoding="UTF-8" standalone="yes"?>
<Relationships xmlns="http://schemas.openxmlformats.org/package/2006/relationships"><Relationship Id="rId1" Type="http://schemas.microsoft.com/office/2006/relationships/activeXControlBinary" Target="activeX129.bin"/></Relationships>
</file>

<file path=ppt/activeX/_rels/activeX130.xml.rels><?xml version="1.0" encoding="UTF-8" standalone="yes"?>
<Relationships xmlns="http://schemas.openxmlformats.org/package/2006/relationships"><Relationship Id="rId1" Type="http://schemas.microsoft.com/office/2006/relationships/activeXControlBinary" Target="activeX130.bin"/></Relationships>
</file>

<file path=ppt/activeX/_rels/activeX131.xml.rels><?xml version="1.0" encoding="UTF-8" standalone="yes"?>
<Relationships xmlns="http://schemas.openxmlformats.org/package/2006/relationships"><Relationship Id="rId1" Type="http://schemas.microsoft.com/office/2006/relationships/activeXControlBinary" Target="activeX131.bin"/></Relationships>
</file>

<file path=ppt/activeX/_rels/activeX132.xml.rels><?xml version="1.0" encoding="UTF-8" standalone="yes"?>
<Relationships xmlns="http://schemas.openxmlformats.org/package/2006/relationships"><Relationship Id="rId1" Type="http://schemas.microsoft.com/office/2006/relationships/activeXControlBinary" Target="activeX132.bin"/></Relationships>
</file>

<file path=ppt/activeX/_rels/activeX133.xml.rels><?xml version="1.0" encoding="UTF-8" standalone="yes"?>
<Relationships xmlns="http://schemas.openxmlformats.org/package/2006/relationships"><Relationship Id="rId1" Type="http://schemas.microsoft.com/office/2006/relationships/activeXControlBinary" Target="activeX133.bin"/></Relationships>
</file>

<file path=ppt/activeX/_rels/activeX134.xml.rels><?xml version="1.0" encoding="UTF-8" standalone="yes"?>
<Relationships xmlns="http://schemas.openxmlformats.org/package/2006/relationships"><Relationship Id="rId1" Type="http://schemas.microsoft.com/office/2006/relationships/activeXControlBinary" Target="activeX134.bin"/></Relationships>
</file>

<file path=ppt/activeX/_rels/activeX135.xml.rels><?xml version="1.0" encoding="UTF-8" standalone="yes"?>
<Relationships xmlns="http://schemas.openxmlformats.org/package/2006/relationships"><Relationship Id="rId1" Type="http://schemas.microsoft.com/office/2006/relationships/activeXControlBinary" Target="activeX135.bin"/></Relationships>
</file>

<file path=ppt/activeX/_rels/activeX136.xml.rels><?xml version="1.0" encoding="UTF-8" standalone="yes"?>
<Relationships xmlns="http://schemas.openxmlformats.org/package/2006/relationships"><Relationship Id="rId1" Type="http://schemas.microsoft.com/office/2006/relationships/activeXControlBinary" Target="activeX136.bin"/></Relationships>
</file>

<file path=ppt/activeX/_rels/activeX137.xml.rels><?xml version="1.0" encoding="UTF-8" standalone="yes"?>
<Relationships xmlns="http://schemas.openxmlformats.org/package/2006/relationships"><Relationship Id="rId1" Type="http://schemas.microsoft.com/office/2006/relationships/activeXControlBinary" Target="activeX137.bin"/></Relationships>
</file>

<file path=ppt/activeX/_rels/activeX138.xml.rels><?xml version="1.0" encoding="UTF-8" standalone="yes"?>
<Relationships xmlns="http://schemas.openxmlformats.org/package/2006/relationships"><Relationship Id="rId1" Type="http://schemas.microsoft.com/office/2006/relationships/activeXControlBinary" Target="activeX138.bin"/></Relationships>
</file>

<file path=ppt/activeX/_rels/activeX139.xml.rels><?xml version="1.0" encoding="UTF-8" standalone="yes"?>
<Relationships xmlns="http://schemas.openxmlformats.org/package/2006/relationships"><Relationship Id="rId1" Type="http://schemas.microsoft.com/office/2006/relationships/activeXControlBinary" Target="activeX139.bin"/></Relationships>
</file>

<file path=ppt/activeX/_rels/activeX140.xml.rels><?xml version="1.0" encoding="UTF-8" standalone="yes"?>
<Relationships xmlns="http://schemas.openxmlformats.org/package/2006/relationships"><Relationship Id="rId1" Type="http://schemas.microsoft.com/office/2006/relationships/activeXControlBinary" Target="activeX140.bin"/></Relationships>
</file>

<file path=ppt/activeX/_rels/activeX141.xml.rels><?xml version="1.0" encoding="UTF-8" standalone="yes"?>
<Relationships xmlns="http://schemas.openxmlformats.org/package/2006/relationships"><Relationship Id="rId1" Type="http://schemas.microsoft.com/office/2006/relationships/activeXControlBinary" Target="activeX141.bin"/></Relationships>
</file>

<file path=ppt/activeX/_rels/activeX142.xml.rels><?xml version="1.0" encoding="UTF-8" standalone="yes"?>
<Relationships xmlns="http://schemas.openxmlformats.org/package/2006/relationships"><Relationship Id="rId1" Type="http://schemas.microsoft.com/office/2006/relationships/activeXControlBinary" Target="activeX142.bin"/></Relationships>
</file>

<file path=ppt/activeX/_rels/activeX143.xml.rels><?xml version="1.0" encoding="UTF-8" standalone="yes"?>
<Relationships xmlns="http://schemas.openxmlformats.org/package/2006/relationships"><Relationship Id="rId1" Type="http://schemas.microsoft.com/office/2006/relationships/activeXControlBinary" Target="activeX143.bin"/></Relationships>
</file>

<file path=ppt/activeX/_rels/activeX144.xml.rels><?xml version="1.0" encoding="UTF-8" standalone="yes"?>
<Relationships xmlns="http://schemas.openxmlformats.org/package/2006/relationships"><Relationship Id="rId1" Type="http://schemas.microsoft.com/office/2006/relationships/activeXControlBinary" Target="activeX144.bin"/></Relationships>
</file>

<file path=ppt/activeX/_rels/activeX145.xml.rels><?xml version="1.0" encoding="UTF-8" standalone="yes"?>
<Relationships xmlns="http://schemas.openxmlformats.org/package/2006/relationships"><Relationship Id="rId1" Type="http://schemas.microsoft.com/office/2006/relationships/activeXControlBinary" Target="activeX145.bin"/></Relationships>
</file>

<file path=ppt/activeX/_rels/activeX146.xml.rels><?xml version="1.0" encoding="UTF-8" standalone="yes"?>
<Relationships xmlns="http://schemas.openxmlformats.org/package/2006/relationships"><Relationship Id="rId1" Type="http://schemas.microsoft.com/office/2006/relationships/activeXControlBinary" Target="activeX146.bin"/></Relationships>
</file>

<file path=ppt/activeX/_rels/activeX147.xml.rels><?xml version="1.0" encoding="UTF-8" standalone="yes"?>
<Relationships xmlns="http://schemas.openxmlformats.org/package/2006/relationships"><Relationship Id="rId1" Type="http://schemas.microsoft.com/office/2006/relationships/activeXControlBinary" Target="activeX147.bin"/></Relationships>
</file>

<file path=ppt/activeX/_rels/activeX148.xml.rels><?xml version="1.0" encoding="UTF-8" standalone="yes"?>
<Relationships xmlns="http://schemas.openxmlformats.org/package/2006/relationships"><Relationship Id="rId1" Type="http://schemas.microsoft.com/office/2006/relationships/activeXControlBinary" Target="activeX148.bin"/></Relationships>
</file>

<file path=ppt/activeX/_rels/activeX149.xml.rels><?xml version="1.0" encoding="UTF-8" standalone="yes"?>
<Relationships xmlns="http://schemas.openxmlformats.org/package/2006/relationships"><Relationship Id="rId1" Type="http://schemas.microsoft.com/office/2006/relationships/activeXControlBinary" Target="activeX149.bin"/></Relationships>
</file>

<file path=ppt/activeX/_rels/activeX150.xml.rels><?xml version="1.0" encoding="UTF-8" standalone="yes"?>
<Relationships xmlns="http://schemas.openxmlformats.org/package/2006/relationships"><Relationship Id="rId1" Type="http://schemas.microsoft.com/office/2006/relationships/activeXControlBinary" Target="activeX150.bin"/></Relationships>
</file>

<file path=ppt/activeX/_rels/activeX151.xml.rels><?xml version="1.0" encoding="UTF-8" standalone="yes"?>
<Relationships xmlns="http://schemas.openxmlformats.org/package/2006/relationships"><Relationship Id="rId1" Type="http://schemas.microsoft.com/office/2006/relationships/activeXControlBinary" Target="activeX151.bin"/></Relationships>
</file>

<file path=ppt/activeX/_rels/activeX152.xml.rels><?xml version="1.0" encoding="UTF-8" standalone="yes"?>
<Relationships xmlns="http://schemas.openxmlformats.org/package/2006/relationships"><Relationship Id="rId1" Type="http://schemas.microsoft.com/office/2006/relationships/activeXControlBinary" Target="activeX152.bin"/></Relationships>
</file>

<file path=ppt/activeX/_rels/activeX153.xml.rels><?xml version="1.0" encoding="UTF-8" standalone="yes"?>
<Relationships xmlns="http://schemas.openxmlformats.org/package/2006/relationships"><Relationship Id="rId1" Type="http://schemas.microsoft.com/office/2006/relationships/activeXControlBinary" Target="activeX153.bin"/></Relationships>
</file>

<file path=ppt/activeX/_rels/activeX154.xml.rels><?xml version="1.0" encoding="UTF-8" standalone="yes"?>
<Relationships xmlns="http://schemas.openxmlformats.org/package/2006/relationships"><Relationship Id="rId1" Type="http://schemas.microsoft.com/office/2006/relationships/activeXControlBinary" Target="activeX154.bin"/></Relationships>
</file>

<file path=ppt/activeX/_rels/activeX155.xml.rels><?xml version="1.0" encoding="UTF-8" standalone="yes"?>
<Relationships xmlns="http://schemas.openxmlformats.org/package/2006/relationships"><Relationship Id="rId1" Type="http://schemas.microsoft.com/office/2006/relationships/activeXControlBinary" Target="activeX155.bin"/></Relationships>
</file>

<file path=ppt/activeX/_rels/activeX156.xml.rels><?xml version="1.0" encoding="UTF-8" standalone="yes"?>
<Relationships xmlns="http://schemas.openxmlformats.org/package/2006/relationships"><Relationship Id="rId1" Type="http://schemas.microsoft.com/office/2006/relationships/activeXControlBinary" Target="activeX156.bin"/></Relationships>
</file>

<file path=ppt/activeX/_rels/activeX157.xml.rels><?xml version="1.0" encoding="UTF-8" standalone="yes"?>
<Relationships xmlns="http://schemas.openxmlformats.org/package/2006/relationships"><Relationship Id="rId1" Type="http://schemas.microsoft.com/office/2006/relationships/activeXControlBinary" Target="activeX157.bin"/></Relationships>
</file>

<file path=ppt/activeX/_rels/activeX158.xml.rels><?xml version="1.0" encoding="UTF-8" standalone="yes"?>
<Relationships xmlns="http://schemas.openxmlformats.org/package/2006/relationships"><Relationship Id="rId1" Type="http://schemas.microsoft.com/office/2006/relationships/activeXControlBinary" Target="activeX158.bin"/></Relationships>
</file>

<file path=ppt/activeX/_rels/activeX159.xml.rels><?xml version="1.0" encoding="UTF-8" standalone="yes"?>
<Relationships xmlns="http://schemas.openxmlformats.org/package/2006/relationships"><Relationship Id="rId1" Type="http://schemas.microsoft.com/office/2006/relationships/activeXControlBinary" Target="activeX159.bin"/></Relationships>
</file>

<file path=ppt/activeX/_rels/activeX160.xml.rels><?xml version="1.0" encoding="UTF-8" standalone="yes"?>
<Relationships xmlns="http://schemas.openxmlformats.org/package/2006/relationships"><Relationship Id="rId1" Type="http://schemas.microsoft.com/office/2006/relationships/activeXControlBinary" Target="activeX160.bin"/></Relationships>
</file>

<file path=ppt/activeX/_rels/activeX161.xml.rels><?xml version="1.0" encoding="UTF-8" standalone="yes"?>
<Relationships xmlns="http://schemas.openxmlformats.org/package/2006/relationships"><Relationship Id="rId1" Type="http://schemas.microsoft.com/office/2006/relationships/activeXControlBinary" Target="activeX161.bin"/></Relationships>
</file>

<file path=ppt/activeX/_rels/activeX162.xml.rels><?xml version="1.0" encoding="UTF-8" standalone="yes"?>
<Relationships xmlns="http://schemas.openxmlformats.org/package/2006/relationships"><Relationship Id="rId1" Type="http://schemas.microsoft.com/office/2006/relationships/activeXControlBinary" Target="activeX162.bin"/></Relationships>
</file>

<file path=ppt/activeX/_rels/activeX163.xml.rels><?xml version="1.0" encoding="UTF-8" standalone="yes"?>
<Relationships xmlns="http://schemas.openxmlformats.org/package/2006/relationships"><Relationship Id="rId1" Type="http://schemas.microsoft.com/office/2006/relationships/activeXControlBinary" Target="activeX163.bin"/></Relationships>
</file>

<file path=ppt/activeX/_rels/activeX164.xml.rels><?xml version="1.0" encoding="UTF-8" standalone="yes"?>
<Relationships xmlns="http://schemas.openxmlformats.org/package/2006/relationships"><Relationship Id="rId1" Type="http://schemas.microsoft.com/office/2006/relationships/activeXControlBinary" Target="activeX164.bin"/></Relationships>
</file>

<file path=ppt/activeX/_rels/activeX165.xml.rels><?xml version="1.0" encoding="UTF-8" standalone="yes"?>
<Relationships xmlns="http://schemas.openxmlformats.org/package/2006/relationships"><Relationship Id="rId1" Type="http://schemas.microsoft.com/office/2006/relationships/activeXControlBinary" Target="activeX165.bin"/></Relationships>
</file>

<file path=ppt/activeX/_rels/activeX166.xml.rels><?xml version="1.0" encoding="UTF-8" standalone="yes"?>
<Relationships xmlns="http://schemas.openxmlformats.org/package/2006/relationships"><Relationship Id="rId1" Type="http://schemas.microsoft.com/office/2006/relationships/activeXControlBinary" Target="activeX166.bin"/></Relationships>
</file>

<file path=ppt/activeX/_rels/activeX167.xml.rels><?xml version="1.0" encoding="UTF-8" standalone="yes"?>
<Relationships xmlns="http://schemas.openxmlformats.org/package/2006/relationships"><Relationship Id="rId1" Type="http://schemas.microsoft.com/office/2006/relationships/activeXControlBinary" Target="activeX167.bin"/></Relationships>
</file>

<file path=ppt/activeX/_rels/activeX168.xml.rels><?xml version="1.0" encoding="UTF-8" standalone="yes"?>
<Relationships xmlns="http://schemas.openxmlformats.org/package/2006/relationships"><Relationship Id="rId1" Type="http://schemas.microsoft.com/office/2006/relationships/activeXControlBinary" Target="activeX168.bin"/></Relationships>
</file>

<file path=ppt/activeX/_rels/activeX169.xml.rels><?xml version="1.0" encoding="UTF-8" standalone="yes"?>
<Relationships xmlns="http://schemas.openxmlformats.org/package/2006/relationships"><Relationship Id="rId1" Type="http://schemas.microsoft.com/office/2006/relationships/activeXControlBinary" Target="activeX169.bin"/></Relationships>
</file>

<file path=ppt/activeX/_rels/activeX170.xml.rels><?xml version="1.0" encoding="UTF-8" standalone="yes"?>
<Relationships xmlns="http://schemas.openxmlformats.org/package/2006/relationships"><Relationship Id="rId1" Type="http://schemas.microsoft.com/office/2006/relationships/activeXControlBinary" Target="activeX170.bin"/></Relationships>
</file>

<file path=ppt/activeX/_rels/activeX171.xml.rels><?xml version="1.0" encoding="UTF-8" standalone="yes"?>
<Relationships xmlns="http://schemas.openxmlformats.org/package/2006/relationships"><Relationship Id="rId1" Type="http://schemas.microsoft.com/office/2006/relationships/activeXControlBinary" Target="activeX171.bin"/></Relationships>
</file>

<file path=ppt/activeX/_rels/activeX172.xml.rels><?xml version="1.0" encoding="UTF-8" standalone="yes"?>
<Relationships xmlns="http://schemas.openxmlformats.org/package/2006/relationships"><Relationship Id="rId1" Type="http://schemas.microsoft.com/office/2006/relationships/activeXControlBinary" Target="activeX172.bin"/></Relationships>
</file>

<file path=ppt/activeX/_rels/activeX173.xml.rels><?xml version="1.0" encoding="UTF-8" standalone="yes"?>
<Relationships xmlns="http://schemas.openxmlformats.org/package/2006/relationships"><Relationship Id="rId1" Type="http://schemas.microsoft.com/office/2006/relationships/activeXControlBinary" Target="activeX173.bin"/></Relationships>
</file>

<file path=ppt/activeX/_rels/activeX174.xml.rels><?xml version="1.0" encoding="UTF-8" standalone="yes"?>
<Relationships xmlns="http://schemas.openxmlformats.org/package/2006/relationships"><Relationship Id="rId1" Type="http://schemas.microsoft.com/office/2006/relationships/activeXControlBinary" Target="activeX174.bin"/></Relationships>
</file>

<file path=ppt/activeX/_rels/activeX175.xml.rels><?xml version="1.0" encoding="UTF-8" standalone="yes"?>
<Relationships xmlns="http://schemas.openxmlformats.org/package/2006/relationships"><Relationship Id="rId1" Type="http://schemas.microsoft.com/office/2006/relationships/activeXControlBinary" Target="activeX175.bin"/></Relationships>
</file>

<file path=ppt/activeX/_rels/activeX176.xml.rels><?xml version="1.0" encoding="UTF-8" standalone="yes"?>
<Relationships xmlns="http://schemas.openxmlformats.org/package/2006/relationships"><Relationship Id="rId1" Type="http://schemas.microsoft.com/office/2006/relationships/activeXControlBinary" Target="activeX176.bin"/></Relationships>
</file>

<file path=ppt/activeX/_rels/activeX177.xml.rels><?xml version="1.0" encoding="UTF-8" standalone="yes"?>
<Relationships xmlns="http://schemas.openxmlformats.org/package/2006/relationships"><Relationship Id="rId1" Type="http://schemas.microsoft.com/office/2006/relationships/activeXControlBinary" Target="activeX177.bin"/></Relationships>
</file>

<file path=ppt/activeX/_rels/activeX178.xml.rels><?xml version="1.0" encoding="UTF-8" standalone="yes"?>
<Relationships xmlns="http://schemas.openxmlformats.org/package/2006/relationships"><Relationship Id="rId1" Type="http://schemas.microsoft.com/office/2006/relationships/activeXControlBinary" Target="activeX178.bin"/></Relationships>
</file>

<file path=ppt/activeX/_rels/activeX179.xml.rels><?xml version="1.0" encoding="UTF-8" standalone="yes"?>
<Relationships xmlns="http://schemas.openxmlformats.org/package/2006/relationships"><Relationship Id="rId1" Type="http://schemas.microsoft.com/office/2006/relationships/activeXControlBinary" Target="activeX179.bin"/></Relationships>
</file>

<file path=ppt/activeX/_rels/activeX180.xml.rels><?xml version="1.0" encoding="UTF-8" standalone="yes"?>
<Relationships xmlns="http://schemas.openxmlformats.org/package/2006/relationships"><Relationship Id="rId1" Type="http://schemas.microsoft.com/office/2006/relationships/activeXControlBinary" Target="activeX180.bin"/></Relationships>
</file>

<file path=ppt/activeX/_rels/activeX181.xml.rels><?xml version="1.0" encoding="UTF-8" standalone="yes"?>
<Relationships xmlns="http://schemas.openxmlformats.org/package/2006/relationships"><Relationship Id="rId1" Type="http://schemas.microsoft.com/office/2006/relationships/activeXControlBinary" Target="activeX181.bin"/></Relationships>
</file>

<file path=ppt/activeX/_rels/activeX182.xml.rels><?xml version="1.0" encoding="UTF-8" standalone="yes"?>
<Relationships xmlns="http://schemas.openxmlformats.org/package/2006/relationships"><Relationship Id="rId1" Type="http://schemas.microsoft.com/office/2006/relationships/activeXControlBinary" Target="activeX182.bin"/></Relationships>
</file>

<file path=ppt/activeX/_rels/activeX183.xml.rels><?xml version="1.0" encoding="UTF-8" standalone="yes"?>
<Relationships xmlns="http://schemas.openxmlformats.org/package/2006/relationships"><Relationship Id="rId1" Type="http://schemas.microsoft.com/office/2006/relationships/activeXControlBinary" Target="activeX183.bin"/></Relationships>
</file>

<file path=ppt/activeX/_rels/activeX184.xml.rels><?xml version="1.0" encoding="UTF-8" standalone="yes"?>
<Relationships xmlns="http://schemas.openxmlformats.org/package/2006/relationships"><Relationship Id="rId1" Type="http://schemas.microsoft.com/office/2006/relationships/activeXControlBinary" Target="activeX184.bin"/></Relationships>
</file>

<file path=ppt/activeX/_rels/activeX185.xml.rels><?xml version="1.0" encoding="UTF-8" standalone="yes"?>
<Relationships xmlns="http://schemas.openxmlformats.org/package/2006/relationships"><Relationship Id="rId1" Type="http://schemas.microsoft.com/office/2006/relationships/activeXControlBinary" Target="activeX185.bin"/></Relationships>
</file>

<file path=ppt/activeX/_rels/activeX186.xml.rels><?xml version="1.0" encoding="UTF-8" standalone="yes"?>
<Relationships xmlns="http://schemas.openxmlformats.org/package/2006/relationships"><Relationship Id="rId1" Type="http://schemas.microsoft.com/office/2006/relationships/activeXControlBinary" Target="activeX186.bin"/></Relationships>
</file>

<file path=ppt/activeX/_rels/activeX187.xml.rels><?xml version="1.0" encoding="UTF-8" standalone="yes"?>
<Relationships xmlns="http://schemas.openxmlformats.org/package/2006/relationships"><Relationship Id="rId1" Type="http://schemas.microsoft.com/office/2006/relationships/activeXControlBinary" Target="activeX187.bin"/></Relationships>
</file>

<file path=ppt/activeX/_rels/activeX188.xml.rels><?xml version="1.0" encoding="UTF-8" standalone="yes"?>
<Relationships xmlns="http://schemas.openxmlformats.org/package/2006/relationships"><Relationship Id="rId1" Type="http://schemas.microsoft.com/office/2006/relationships/activeXControlBinary" Target="activeX188.bin"/></Relationships>
</file>

<file path=ppt/activeX/_rels/activeX189.xml.rels><?xml version="1.0" encoding="UTF-8" standalone="yes"?>
<Relationships xmlns="http://schemas.openxmlformats.org/package/2006/relationships"><Relationship Id="rId1" Type="http://schemas.microsoft.com/office/2006/relationships/activeXControlBinary" Target="activeX189.bin"/></Relationships>
</file>

<file path=ppt/activeX/_rels/activeX190.xml.rels><?xml version="1.0" encoding="UTF-8" standalone="yes"?>
<Relationships xmlns="http://schemas.openxmlformats.org/package/2006/relationships"><Relationship Id="rId1" Type="http://schemas.microsoft.com/office/2006/relationships/activeXControlBinary" Target="activeX190.bin"/></Relationships>
</file>

<file path=ppt/activeX/_rels/activeX191.xml.rels><?xml version="1.0" encoding="UTF-8" standalone="yes"?>
<Relationships xmlns="http://schemas.openxmlformats.org/package/2006/relationships"><Relationship Id="rId1" Type="http://schemas.microsoft.com/office/2006/relationships/activeXControlBinary" Target="activeX191.bin"/></Relationships>
</file>

<file path=ppt/activeX/_rels/activeX192.xml.rels><?xml version="1.0" encoding="UTF-8" standalone="yes"?>
<Relationships xmlns="http://schemas.openxmlformats.org/package/2006/relationships"><Relationship Id="rId1" Type="http://schemas.microsoft.com/office/2006/relationships/activeXControlBinary" Target="activeX192.bin"/></Relationships>
</file>

<file path=ppt/activeX/_rels/activeX193.xml.rels><?xml version="1.0" encoding="UTF-8" standalone="yes"?>
<Relationships xmlns="http://schemas.openxmlformats.org/package/2006/relationships"><Relationship Id="rId1" Type="http://schemas.microsoft.com/office/2006/relationships/activeXControlBinary" Target="activeX193.bin"/></Relationships>
</file>

<file path=ppt/activeX/_rels/activeX194.xml.rels><?xml version="1.0" encoding="UTF-8" standalone="yes"?>
<Relationships xmlns="http://schemas.openxmlformats.org/package/2006/relationships"><Relationship Id="rId1" Type="http://schemas.microsoft.com/office/2006/relationships/activeXControlBinary" Target="activeX194.bin"/></Relationships>
</file>

<file path=ppt/activeX/_rels/activeX195.xml.rels><?xml version="1.0" encoding="UTF-8" standalone="yes"?>
<Relationships xmlns="http://schemas.openxmlformats.org/package/2006/relationships"><Relationship Id="rId1" Type="http://schemas.microsoft.com/office/2006/relationships/activeXControlBinary" Target="activeX195.bin"/></Relationships>
</file>

<file path=ppt/activeX/_rels/activeX196.xml.rels><?xml version="1.0" encoding="UTF-8" standalone="yes"?>
<Relationships xmlns="http://schemas.openxmlformats.org/package/2006/relationships"><Relationship Id="rId1" Type="http://schemas.microsoft.com/office/2006/relationships/activeXControlBinary" Target="activeX196.bin"/></Relationships>
</file>

<file path=ppt/activeX/_rels/activeX197.xml.rels><?xml version="1.0" encoding="UTF-8" standalone="yes"?>
<Relationships xmlns="http://schemas.openxmlformats.org/package/2006/relationships"><Relationship Id="rId1" Type="http://schemas.microsoft.com/office/2006/relationships/activeXControlBinary" Target="activeX197.bin"/></Relationships>
</file>

<file path=ppt/activeX/_rels/activeX198.xml.rels><?xml version="1.0" encoding="UTF-8" standalone="yes"?>
<Relationships xmlns="http://schemas.openxmlformats.org/package/2006/relationships"><Relationship Id="rId1" Type="http://schemas.microsoft.com/office/2006/relationships/activeXControlBinary" Target="activeX198.bin"/></Relationships>
</file>

<file path=ppt/activeX/_rels/activeX199.xml.rels><?xml version="1.0" encoding="UTF-8" standalone="yes"?>
<Relationships xmlns="http://schemas.openxmlformats.org/package/2006/relationships"><Relationship Id="rId1" Type="http://schemas.microsoft.com/office/2006/relationships/activeXControlBinary" Target="activeX199.bin"/></Relationships>
</file>

<file path=ppt/activeX/_rels/activeX200.xml.rels><?xml version="1.0" encoding="UTF-8" standalone="yes"?>
<Relationships xmlns="http://schemas.openxmlformats.org/package/2006/relationships"><Relationship Id="rId1" Type="http://schemas.microsoft.com/office/2006/relationships/activeXControlBinary" Target="activeX200.bin"/></Relationships>
</file>

<file path=ppt/activeX/_rels/activeX201.xml.rels><?xml version="1.0" encoding="UTF-8" standalone="yes"?>
<Relationships xmlns="http://schemas.openxmlformats.org/package/2006/relationships"><Relationship Id="rId1" Type="http://schemas.microsoft.com/office/2006/relationships/activeXControlBinary" Target="activeX201.bin"/></Relationships>
</file>

<file path=ppt/activeX/_rels/activeX202.xml.rels><?xml version="1.0" encoding="UTF-8" standalone="yes"?>
<Relationships xmlns="http://schemas.openxmlformats.org/package/2006/relationships"><Relationship Id="rId1" Type="http://schemas.microsoft.com/office/2006/relationships/activeXControlBinary" Target="activeX202.bin"/></Relationships>
</file>

<file path=ppt/activeX/_rels/activeX203.xml.rels><?xml version="1.0" encoding="UTF-8" standalone="yes"?>
<Relationships xmlns="http://schemas.openxmlformats.org/package/2006/relationships"><Relationship Id="rId1" Type="http://schemas.microsoft.com/office/2006/relationships/activeXControlBinary" Target="activeX203.bin"/></Relationships>
</file>

<file path=ppt/activeX/_rels/activeX204.xml.rels><?xml version="1.0" encoding="UTF-8" standalone="yes"?>
<Relationships xmlns="http://schemas.openxmlformats.org/package/2006/relationships"><Relationship Id="rId1" Type="http://schemas.microsoft.com/office/2006/relationships/activeXControlBinary" Target="activeX204.bin"/></Relationships>
</file>

<file path=ppt/activeX/_rels/activeX205.xml.rels><?xml version="1.0" encoding="UTF-8" standalone="yes"?>
<Relationships xmlns="http://schemas.openxmlformats.org/package/2006/relationships"><Relationship Id="rId1" Type="http://schemas.microsoft.com/office/2006/relationships/activeXControlBinary" Target="activeX205.bin"/></Relationships>
</file>

<file path=ppt/activeX/_rels/activeX206.xml.rels><?xml version="1.0" encoding="UTF-8" standalone="yes"?>
<Relationships xmlns="http://schemas.openxmlformats.org/package/2006/relationships"><Relationship Id="rId1" Type="http://schemas.microsoft.com/office/2006/relationships/activeXControlBinary" Target="activeX206.bin"/></Relationships>
</file>

<file path=ppt/activeX/_rels/activeX207.xml.rels><?xml version="1.0" encoding="UTF-8" standalone="yes"?>
<Relationships xmlns="http://schemas.openxmlformats.org/package/2006/relationships"><Relationship Id="rId1" Type="http://schemas.microsoft.com/office/2006/relationships/activeXControlBinary" Target="activeX207.bin"/></Relationships>
</file>

<file path=ppt/activeX/_rels/activeX208.xml.rels><?xml version="1.0" encoding="UTF-8" standalone="yes"?>
<Relationships xmlns="http://schemas.openxmlformats.org/package/2006/relationships"><Relationship Id="rId1" Type="http://schemas.microsoft.com/office/2006/relationships/activeXControlBinary" Target="activeX208.bin"/></Relationships>
</file>

<file path=ppt/activeX/_rels/activeX209.xml.rels><?xml version="1.0" encoding="UTF-8" standalone="yes"?>
<Relationships xmlns="http://schemas.openxmlformats.org/package/2006/relationships"><Relationship Id="rId1" Type="http://schemas.microsoft.com/office/2006/relationships/activeXControlBinary" Target="activeX209.bin"/></Relationships>
</file>

<file path=ppt/activeX/_rels/activeX210.xml.rels><?xml version="1.0" encoding="UTF-8" standalone="yes"?>
<Relationships xmlns="http://schemas.openxmlformats.org/package/2006/relationships"><Relationship Id="rId1" Type="http://schemas.microsoft.com/office/2006/relationships/activeXControlBinary" Target="activeX210.bin"/></Relationships>
</file>

<file path=ppt/activeX/_rels/activeX211.xml.rels><?xml version="1.0" encoding="UTF-8" standalone="yes"?>
<Relationships xmlns="http://schemas.openxmlformats.org/package/2006/relationships"><Relationship Id="rId1" Type="http://schemas.microsoft.com/office/2006/relationships/activeXControlBinary" Target="activeX211.bin"/></Relationships>
</file>

<file path=ppt/activeX/_rels/activeX212.xml.rels><?xml version="1.0" encoding="UTF-8" standalone="yes"?>
<Relationships xmlns="http://schemas.openxmlformats.org/package/2006/relationships"><Relationship Id="rId1" Type="http://schemas.microsoft.com/office/2006/relationships/activeXControlBinary" Target="activeX212.bin"/></Relationships>
</file>

<file path=ppt/activeX/_rels/activeX213.xml.rels><?xml version="1.0" encoding="UTF-8" standalone="yes"?>
<Relationships xmlns="http://schemas.openxmlformats.org/package/2006/relationships"><Relationship Id="rId1" Type="http://schemas.microsoft.com/office/2006/relationships/activeXControlBinary" Target="activeX213.bin"/></Relationships>
</file>

<file path=ppt/activeX/_rels/activeX214.xml.rels><?xml version="1.0" encoding="UTF-8" standalone="yes"?>
<Relationships xmlns="http://schemas.openxmlformats.org/package/2006/relationships"><Relationship Id="rId1" Type="http://schemas.microsoft.com/office/2006/relationships/activeXControlBinary" Target="activeX214.bin"/></Relationships>
</file>

<file path=ppt/activeX/_rels/activeX215.xml.rels><?xml version="1.0" encoding="UTF-8" standalone="yes"?>
<Relationships xmlns="http://schemas.openxmlformats.org/package/2006/relationships"><Relationship Id="rId1" Type="http://schemas.microsoft.com/office/2006/relationships/activeXControlBinary" Target="activeX215.bin"/></Relationships>
</file>

<file path=ppt/activeX/_rels/activeX216.xml.rels><?xml version="1.0" encoding="UTF-8" standalone="yes"?>
<Relationships xmlns="http://schemas.openxmlformats.org/package/2006/relationships"><Relationship Id="rId1" Type="http://schemas.microsoft.com/office/2006/relationships/activeXControlBinary" Target="activeX216.bin"/></Relationships>
</file>

<file path=ppt/activeX/_rels/activeX217.xml.rels><?xml version="1.0" encoding="UTF-8" standalone="yes"?>
<Relationships xmlns="http://schemas.openxmlformats.org/package/2006/relationships"><Relationship Id="rId1" Type="http://schemas.microsoft.com/office/2006/relationships/activeXControlBinary" Target="activeX217.bin"/></Relationships>
</file>

<file path=ppt/activeX/_rels/activeX218.xml.rels><?xml version="1.0" encoding="UTF-8" standalone="yes"?>
<Relationships xmlns="http://schemas.openxmlformats.org/package/2006/relationships"><Relationship Id="rId1" Type="http://schemas.microsoft.com/office/2006/relationships/activeXControlBinary" Target="activeX218.bin"/></Relationships>
</file>

<file path=ppt/activeX/_rels/activeX219.xml.rels><?xml version="1.0" encoding="UTF-8" standalone="yes"?>
<Relationships xmlns="http://schemas.openxmlformats.org/package/2006/relationships"><Relationship Id="rId1" Type="http://schemas.microsoft.com/office/2006/relationships/activeXControlBinary" Target="activeX219.bin"/></Relationships>
</file>

<file path=ppt/activeX/_rels/activeX220.xml.rels><?xml version="1.0" encoding="UTF-8" standalone="yes"?>
<Relationships xmlns="http://schemas.openxmlformats.org/package/2006/relationships"><Relationship Id="rId1" Type="http://schemas.microsoft.com/office/2006/relationships/activeXControlBinary" Target="activeX220.bin"/></Relationships>
</file>

<file path=ppt/activeX/_rels/activeX221.xml.rels><?xml version="1.0" encoding="UTF-8" standalone="yes"?>
<Relationships xmlns="http://schemas.openxmlformats.org/package/2006/relationships"><Relationship Id="rId1" Type="http://schemas.microsoft.com/office/2006/relationships/activeXControlBinary" Target="activeX221.bin"/></Relationships>
</file>

<file path=ppt/activeX/_rels/activeX222.xml.rels><?xml version="1.0" encoding="UTF-8" standalone="yes"?>
<Relationships xmlns="http://schemas.openxmlformats.org/package/2006/relationships"><Relationship Id="rId1" Type="http://schemas.microsoft.com/office/2006/relationships/activeXControlBinary" Target="activeX222.bin"/></Relationships>
</file>

<file path=ppt/activeX/_rels/activeX223.xml.rels><?xml version="1.0" encoding="UTF-8" standalone="yes"?>
<Relationships xmlns="http://schemas.openxmlformats.org/package/2006/relationships"><Relationship Id="rId1" Type="http://schemas.microsoft.com/office/2006/relationships/activeXControlBinary" Target="activeX223.bin"/></Relationships>
</file>

<file path=ppt/activeX/_rels/activeX224.xml.rels><?xml version="1.0" encoding="UTF-8" standalone="yes"?>
<Relationships xmlns="http://schemas.openxmlformats.org/package/2006/relationships"><Relationship Id="rId1" Type="http://schemas.microsoft.com/office/2006/relationships/activeXControlBinary" Target="activeX224.bin"/></Relationships>
</file>

<file path=ppt/activeX/_rels/activeX225.xml.rels><?xml version="1.0" encoding="UTF-8" standalone="yes"?>
<Relationships xmlns="http://schemas.openxmlformats.org/package/2006/relationships"><Relationship Id="rId1" Type="http://schemas.microsoft.com/office/2006/relationships/activeXControlBinary" Target="activeX225.bin"/></Relationships>
</file>

<file path=ppt/activeX/_rels/activeX226.xml.rels><?xml version="1.0" encoding="UTF-8" standalone="yes"?>
<Relationships xmlns="http://schemas.openxmlformats.org/package/2006/relationships"><Relationship Id="rId1" Type="http://schemas.microsoft.com/office/2006/relationships/activeXControlBinary" Target="activeX226.bin"/></Relationships>
</file>

<file path=ppt/activeX/_rels/activeX227.xml.rels><?xml version="1.0" encoding="UTF-8" standalone="yes"?>
<Relationships xmlns="http://schemas.openxmlformats.org/package/2006/relationships"><Relationship Id="rId1" Type="http://schemas.microsoft.com/office/2006/relationships/activeXControlBinary" Target="activeX227.bin"/></Relationships>
</file>

<file path=ppt/activeX/_rels/activeX228.xml.rels><?xml version="1.0" encoding="UTF-8" standalone="yes"?>
<Relationships xmlns="http://schemas.openxmlformats.org/package/2006/relationships"><Relationship Id="rId1" Type="http://schemas.microsoft.com/office/2006/relationships/activeXControlBinary" Target="activeX228.bin"/></Relationships>
</file>

<file path=ppt/activeX/_rels/activeX229.xml.rels><?xml version="1.0" encoding="UTF-8" standalone="yes"?>
<Relationships xmlns="http://schemas.openxmlformats.org/package/2006/relationships"><Relationship Id="rId1" Type="http://schemas.microsoft.com/office/2006/relationships/activeXControlBinary" Target="activeX229.bin"/></Relationships>
</file>

<file path=ppt/activeX/_rels/activeX230.xml.rels><?xml version="1.0" encoding="UTF-8" standalone="yes"?>
<Relationships xmlns="http://schemas.openxmlformats.org/package/2006/relationships"><Relationship Id="rId1" Type="http://schemas.microsoft.com/office/2006/relationships/activeXControlBinary" Target="activeX230.bin"/></Relationships>
</file>

<file path=ppt/activeX/_rels/activeX231.xml.rels><?xml version="1.0" encoding="UTF-8" standalone="yes"?>
<Relationships xmlns="http://schemas.openxmlformats.org/package/2006/relationships"><Relationship Id="rId1" Type="http://schemas.microsoft.com/office/2006/relationships/activeXControlBinary" Target="activeX231.bin"/></Relationships>
</file>

<file path=ppt/activeX/_rels/activeX232.xml.rels><?xml version="1.0" encoding="UTF-8" standalone="yes"?>
<Relationships xmlns="http://schemas.openxmlformats.org/package/2006/relationships"><Relationship Id="rId1" Type="http://schemas.microsoft.com/office/2006/relationships/activeXControlBinary" Target="activeX232.bin"/></Relationships>
</file>

<file path=ppt/activeX/_rels/activeX233.xml.rels><?xml version="1.0" encoding="UTF-8" standalone="yes"?>
<Relationships xmlns="http://schemas.openxmlformats.org/package/2006/relationships"><Relationship Id="rId1" Type="http://schemas.microsoft.com/office/2006/relationships/activeXControlBinary" Target="activeX233.bin"/></Relationships>
</file>

<file path=ppt/activeX/_rels/activeX234.xml.rels><?xml version="1.0" encoding="UTF-8" standalone="yes"?>
<Relationships xmlns="http://schemas.openxmlformats.org/package/2006/relationships"><Relationship Id="rId1" Type="http://schemas.microsoft.com/office/2006/relationships/activeXControlBinary" Target="activeX234.bin"/></Relationships>
</file>

<file path=ppt/activeX/_rels/activeX235.xml.rels><?xml version="1.0" encoding="UTF-8" standalone="yes"?>
<Relationships xmlns="http://schemas.openxmlformats.org/package/2006/relationships"><Relationship Id="rId1" Type="http://schemas.microsoft.com/office/2006/relationships/activeXControlBinary" Target="activeX235.bin"/></Relationships>
</file>

<file path=ppt/activeX/_rels/activeX236.xml.rels><?xml version="1.0" encoding="UTF-8" standalone="yes"?>
<Relationships xmlns="http://schemas.openxmlformats.org/package/2006/relationships"><Relationship Id="rId1" Type="http://schemas.microsoft.com/office/2006/relationships/activeXControlBinary" Target="activeX236.bin"/></Relationships>
</file>

<file path=ppt/activeX/_rels/activeX237.xml.rels><?xml version="1.0" encoding="UTF-8" standalone="yes"?>
<Relationships xmlns="http://schemas.openxmlformats.org/package/2006/relationships"><Relationship Id="rId1" Type="http://schemas.microsoft.com/office/2006/relationships/activeXControlBinary" Target="activeX237.bin"/></Relationships>
</file>

<file path=ppt/activeX/_rels/activeX238.xml.rels><?xml version="1.0" encoding="UTF-8" standalone="yes"?>
<Relationships xmlns="http://schemas.openxmlformats.org/package/2006/relationships"><Relationship Id="rId1" Type="http://schemas.microsoft.com/office/2006/relationships/activeXControlBinary" Target="activeX238.bin"/></Relationships>
</file>

<file path=ppt/activeX/_rels/activeX239.xml.rels><?xml version="1.0" encoding="UTF-8" standalone="yes"?>
<Relationships xmlns="http://schemas.openxmlformats.org/package/2006/relationships"><Relationship Id="rId1" Type="http://schemas.microsoft.com/office/2006/relationships/activeXControlBinary" Target="activeX239.bin"/></Relationships>
</file>

<file path=ppt/activeX/_rels/activeX240.xml.rels><?xml version="1.0" encoding="UTF-8" standalone="yes"?>
<Relationships xmlns="http://schemas.openxmlformats.org/package/2006/relationships"><Relationship Id="rId1" Type="http://schemas.microsoft.com/office/2006/relationships/activeXControlBinary" Target="activeX240.bin"/></Relationships>
</file>

<file path=ppt/activeX/_rels/activeX241.xml.rels><?xml version="1.0" encoding="UTF-8" standalone="yes"?>
<Relationships xmlns="http://schemas.openxmlformats.org/package/2006/relationships"><Relationship Id="rId1" Type="http://schemas.microsoft.com/office/2006/relationships/activeXControlBinary" Target="activeX241.bin"/></Relationships>
</file>

<file path=ppt/activeX/_rels/activeX242.xml.rels><?xml version="1.0" encoding="UTF-8" standalone="yes"?>
<Relationships xmlns="http://schemas.openxmlformats.org/package/2006/relationships"><Relationship Id="rId1" Type="http://schemas.microsoft.com/office/2006/relationships/activeXControlBinary" Target="activeX242.bin"/></Relationships>
</file>

<file path=ppt/activeX/_rels/activeX243.xml.rels><?xml version="1.0" encoding="UTF-8" standalone="yes"?>
<Relationships xmlns="http://schemas.openxmlformats.org/package/2006/relationships"><Relationship Id="rId1" Type="http://schemas.microsoft.com/office/2006/relationships/activeXControlBinary" Target="activeX243.bin"/></Relationships>
</file>

<file path=ppt/activeX/_rels/activeX244.xml.rels><?xml version="1.0" encoding="UTF-8" standalone="yes"?>
<Relationships xmlns="http://schemas.openxmlformats.org/package/2006/relationships"><Relationship Id="rId1" Type="http://schemas.microsoft.com/office/2006/relationships/activeXControlBinary" Target="activeX244.bin"/></Relationships>
</file>

<file path=ppt/activeX/_rels/activeX245.xml.rels><?xml version="1.0" encoding="UTF-8" standalone="yes"?>
<Relationships xmlns="http://schemas.openxmlformats.org/package/2006/relationships"><Relationship Id="rId1" Type="http://schemas.microsoft.com/office/2006/relationships/activeXControlBinary" Target="activeX245.bin"/></Relationships>
</file>

<file path=ppt/activeX/_rels/activeX246.xml.rels><?xml version="1.0" encoding="UTF-8" standalone="yes"?>
<Relationships xmlns="http://schemas.openxmlformats.org/package/2006/relationships"><Relationship Id="rId1" Type="http://schemas.microsoft.com/office/2006/relationships/activeXControlBinary" Target="activeX246.bin"/></Relationships>
</file>

<file path=ppt/activeX/_rels/activeX247.xml.rels><?xml version="1.0" encoding="UTF-8" standalone="yes"?>
<Relationships xmlns="http://schemas.openxmlformats.org/package/2006/relationships"><Relationship Id="rId1" Type="http://schemas.microsoft.com/office/2006/relationships/activeXControlBinary" Target="activeX247.bin"/></Relationships>
</file>

<file path=ppt/activeX/_rels/activeX248.xml.rels><?xml version="1.0" encoding="UTF-8" standalone="yes"?>
<Relationships xmlns="http://schemas.openxmlformats.org/package/2006/relationships"><Relationship Id="rId1" Type="http://schemas.microsoft.com/office/2006/relationships/activeXControlBinary" Target="activeX248.bin"/></Relationships>
</file>

<file path=ppt/activeX/_rels/activeX249.xml.rels><?xml version="1.0" encoding="UTF-8" standalone="yes"?>
<Relationships xmlns="http://schemas.openxmlformats.org/package/2006/relationships"><Relationship Id="rId1" Type="http://schemas.microsoft.com/office/2006/relationships/activeXControlBinary" Target="activeX249.bin"/></Relationships>
</file>

<file path=ppt/activeX/_rels/activeX250.xml.rels><?xml version="1.0" encoding="UTF-8" standalone="yes"?>
<Relationships xmlns="http://schemas.openxmlformats.org/package/2006/relationships"><Relationship Id="rId1" Type="http://schemas.microsoft.com/office/2006/relationships/activeXControlBinary" Target="activeX250.bin"/></Relationships>
</file>

<file path=ppt/activeX/_rels/activeX251.xml.rels><?xml version="1.0" encoding="UTF-8" standalone="yes"?>
<Relationships xmlns="http://schemas.openxmlformats.org/package/2006/relationships"><Relationship Id="rId1" Type="http://schemas.microsoft.com/office/2006/relationships/activeXControlBinary" Target="activeX251.bin"/></Relationships>
</file>

<file path=ppt/activeX/_rels/activeX252.xml.rels><?xml version="1.0" encoding="UTF-8" standalone="yes"?>
<Relationships xmlns="http://schemas.openxmlformats.org/package/2006/relationships"><Relationship Id="rId1" Type="http://schemas.microsoft.com/office/2006/relationships/activeXControlBinary" Target="activeX252.bin"/></Relationships>
</file>

<file path=ppt/activeX/_rels/activeX253.xml.rels><?xml version="1.0" encoding="UTF-8" standalone="yes"?>
<Relationships xmlns="http://schemas.openxmlformats.org/package/2006/relationships"><Relationship Id="rId1" Type="http://schemas.microsoft.com/office/2006/relationships/activeXControlBinary" Target="activeX253.bin"/></Relationships>
</file>

<file path=ppt/activeX/_rels/activeX254.xml.rels><?xml version="1.0" encoding="UTF-8" standalone="yes"?>
<Relationships xmlns="http://schemas.openxmlformats.org/package/2006/relationships"><Relationship Id="rId1" Type="http://schemas.microsoft.com/office/2006/relationships/activeXControlBinary" Target="activeX254.bin"/></Relationships>
</file>

<file path=ppt/activeX/_rels/activeX255.xml.rels><?xml version="1.0" encoding="UTF-8" standalone="yes"?>
<Relationships xmlns="http://schemas.openxmlformats.org/package/2006/relationships"><Relationship Id="rId1" Type="http://schemas.microsoft.com/office/2006/relationships/activeXControlBinary" Target="activeX255.bin"/></Relationships>
</file>

<file path=ppt/activeX/_rels/activeX256.xml.rels><?xml version="1.0" encoding="UTF-8" standalone="yes"?>
<Relationships xmlns="http://schemas.openxmlformats.org/package/2006/relationships"><Relationship Id="rId1" Type="http://schemas.microsoft.com/office/2006/relationships/activeXControlBinary" Target="activeX256.bin"/></Relationships>
</file>

<file path=ppt/activeX/_rels/activeX257.xml.rels><?xml version="1.0" encoding="UTF-8" standalone="yes"?>
<Relationships xmlns="http://schemas.openxmlformats.org/package/2006/relationships"><Relationship Id="rId1" Type="http://schemas.microsoft.com/office/2006/relationships/activeXControlBinary" Target="activeX257.bin"/></Relationships>
</file>

<file path=ppt/activeX/_rels/activeX258.xml.rels><?xml version="1.0" encoding="UTF-8" standalone="yes"?>
<Relationships xmlns="http://schemas.openxmlformats.org/package/2006/relationships"><Relationship Id="rId1" Type="http://schemas.microsoft.com/office/2006/relationships/activeXControlBinary" Target="activeX258.bin"/></Relationships>
</file>

<file path=ppt/activeX/_rels/activeX259.xml.rels><?xml version="1.0" encoding="UTF-8" standalone="yes"?>
<Relationships xmlns="http://schemas.openxmlformats.org/package/2006/relationships"><Relationship Id="rId1" Type="http://schemas.microsoft.com/office/2006/relationships/activeXControlBinary" Target="activeX259.bin"/></Relationships>
</file>

<file path=ppt/activeX/_rels/activeX260.xml.rels><?xml version="1.0" encoding="UTF-8" standalone="yes"?>
<Relationships xmlns="http://schemas.openxmlformats.org/package/2006/relationships"><Relationship Id="rId1" Type="http://schemas.microsoft.com/office/2006/relationships/activeXControlBinary" Target="activeX260.bin"/></Relationships>
</file>

<file path=ppt/activeX/_rels/activeX261.xml.rels><?xml version="1.0" encoding="UTF-8" standalone="yes"?>
<Relationships xmlns="http://schemas.openxmlformats.org/package/2006/relationships"><Relationship Id="rId1" Type="http://schemas.microsoft.com/office/2006/relationships/activeXControlBinary" Target="activeX261.bin"/></Relationships>
</file>

<file path=ppt/activeX/_rels/activeX262.xml.rels><?xml version="1.0" encoding="UTF-8" standalone="yes"?>
<Relationships xmlns="http://schemas.openxmlformats.org/package/2006/relationships"><Relationship Id="rId1" Type="http://schemas.microsoft.com/office/2006/relationships/activeXControlBinary" Target="activeX262.bin"/></Relationships>
</file>

<file path=ppt/activeX/_rels/activeX263.xml.rels><?xml version="1.0" encoding="UTF-8" standalone="yes"?>
<Relationships xmlns="http://schemas.openxmlformats.org/package/2006/relationships"><Relationship Id="rId1" Type="http://schemas.microsoft.com/office/2006/relationships/activeXControlBinary" Target="activeX263.bin"/></Relationships>
</file>

<file path=ppt/activeX/_rels/activeX264.xml.rels><?xml version="1.0" encoding="UTF-8" standalone="yes"?>
<Relationships xmlns="http://schemas.openxmlformats.org/package/2006/relationships"><Relationship Id="rId1" Type="http://schemas.microsoft.com/office/2006/relationships/activeXControlBinary" Target="activeX264.bin"/></Relationships>
</file>

<file path=ppt/activeX/_rels/activeX265.xml.rels><?xml version="1.0" encoding="UTF-8" standalone="yes"?>
<Relationships xmlns="http://schemas.openxmlformats.org/package/2006/relationships"><Relationship Id="rId1" Type="http://schemas.microsoft.com/office/2006/relationships/activeXControlBinary" Target="activeX265.bin"/></Relationships>
</file>

<file path=ppt/activeX/_rels/activeX266.xml.rels><?xml version="1.0" encoding="UTF-8" standalone="yes"?>
<Relationships xmlns="http://schemas.openxmlformats.org/package/2006/relationships"><Relationship Id="rId1" Type="http://schemas.microsoft.com/office/2006/relationships/activeXControlBinary" Target="activeX266.bin"/></Relationships>
</file>

<file path=ppt/activeX/_rels/activeX267.xml.rels><?xml version="1.0" encoding="UTF-8" standalone="yes"?>
<Relationships xmlns="http://schemas.openxmlformats.org/package/2006/relationships"><Relationship Id="rId1" Type="http://schemas.microsoft.com/office/2006/relationships/activeXControlBinary" Target="activeX267.bin"/></Relationships>
</file>

<file path=ppt/activeX/_rels/activeX268.xml.rels><?xml version="1.0" encoding="UTF-8" standalone="yes"?>
<Relationships xmlns="http://schemas.openxmlformats.org/package/2006/relationships"><Relationship Id="rId1" Type="http://schemas.microsoft.com/office/2006/relationships/activeXControlBinary" Target="activeX268.bin"/></Relationships>
</file>

<file path=ppt/activeX/_rels/activeX269.xml.rels><?xml version="1.0" encoding="UTF-8" standalone="yes"?>
<Relationships xmlns="http://schemas.openxmlformats.org/package/2006/relationships"><Relationship Id="rId1" Type="http://schemas.microsoft.com/office/2006/relationships/activeXControlBinary" Target="activeX269.bin"/></Relationships>
</file>

<file path=ppt/activeX/_rels/activeX270.xml.rels><?xml version="1.0" encoding="UTF-8" standalone="yes"?>
<Relationships xmlns="http://schemas.openxmlformats.org/package/2006/relationships"><Relationship Id="rId1" Type="http://schemas.microsoft.com/office/2006/relationships/activeXControlBinary" Target="activeX270.bin"/></Relationships>
</file>

<file path=ppt/activeX/_rels/activeX271.xml.rels><?xml version="1.0" encoding="UTF-8" standalone="yes"?>
<Relationships xmlns="http://schemas.openxmlformats.org/package/2006/relationships"><Relationship Id="rId1" Type="http://schemas.microsoft.com/office/2006/relationships/activeXControlBinary" Target="activeX271.bin"/></Relationships>
</file>

<file path=ppt/activeX/_rels/activeX272.xml.rels><?xml version="1.0" encoding="UTF-8" standalone="yes"?>
<Relationships xmlns="http://schemas.openxmlformats.org/package/2006/relationships"><Relationship Id="rId1" Type="http://schemas.microsoft.com/office/2006/relationships/activeXControlBinary" Target="activeX272.bin"/></Relationships>
</file>

<file path=ppt/activeX/_rels/activeX273.xml.rels><?xml version="1.0" encoding="UTF-8" standalone="yes"?>
<Relationships xmlns="http://schemas.openxmlformats.org/package/2006/relationships"><Relationship Id="rId1" Type="http://schemas.microsoft.com/office/2006/relationships/activeXControlBinary" Target="activeX273.bin"/></Relationships>
</file>

<file path=ppt/activeX/_rels/activeX274.xml.rels><?xml version="1.0" encoding="UTF-8" standalone="yes"?>
<Relationships xmlns="http://schemas.openxmlformats.org/package/2006/relationships"><Relationship Id="rId1" Type="http://schemas.microsoft.com/office/2006/relationships/activeXControlBinary" Target="activeX274.bin"/></Relationships>
</file>

<file path=ppt/activeX/_rels/activeX275.xml.rels><?xml version="1.0" encoding="UTF-8" standalone="yes"?>
<Relationships xmlns="http://schemas.openxmlformats.org/package/2006/relationships"><Relationship Id="rId1" Type="http://schemas.microsoft.com/office/2006/relationships/activeXControlBinary" Target="activeX275.bin"/></Relationships>
</file>

<file path=ppt/activeX/_rels/activeX276.xml.rels><?xml version="1.0" encoding="UTF-8" standalone="yes"?>
<Relationships xmlns="http://schemas.openxmlformats.org/package/2006/relationships"><Relationship Id="rId1" Type="http://schemas.microsoft.com/office/2006/relationships/activeXControlBinary" Target="activeX276.bin"/></Relationships>
</file>

<file path=ppt/activeX/_rels/activeX277.xml.rels><?xml version="1.0" encoding="UTF-8" standalone="yes"?>
<Relationships xmlns="http://schemas.openxmlformats.org/package/2006/relationships"><Relationship Id="rId1" Type="http://schemas.microsoft.com/office/2006/relationships/activeXControlBinary" Target="activeX277.bin"/></Relationships>
</file>

<file path=ppt/activeX/_rels/activeX278.xml.rels><?xml version="1.0" encoding="UTF-8" standalone="yes"?>
<Relationships xmlns="http://schemas.openxmlformats.org/package/2006/relationships"><Relationship Id="rId1" Type="http://schemas.microsoft.com/office/2006/relationships/activeXControlBinary" Target="activeX278.bin"/></Relationships>
</file>

<file path=ppt/activeX/_rels/activeX279.xml.rels><?xml version="1.0" encoding="UTF-8" standalone="yes"?>
<Relationships xmlns="http://schemas.openxmlformats.org/package/2006/relationships"><Relationship Id="rId1" Type="http://schemas.microsoft.com/office/2006/relationships/activeXControlBinary" Target="activeX279.bin"/></Relationships>
</file>

<file path=ppt/activeX/_rels/activeX280.xml.rels><?xml version="1.0" encoding="UTF-8" standalone="yes"?>
<Relationships xmlns="http://schemas.openxmlformats.org/package/2006/relationships"><Relationship Id="rId1" Type="http://schemas.microsoft.com/office/2006/relationships/activeXControlBinary" Target="activeX280.bin"/></Relationships>
</file>

<file path=ppt/activeX/_rels/activeX281.xml.rels><?xml version="1.0" encoding="UTF-8" standalone="yes"?>
<Relationships xmlns="http://schemas.openxmlformats.org/package/2006/relationships"><Relationship Id="rId1" Type="http://schemas.microsoft.com/office/2006/relationships/activeXControlBinary" Target="activeX281.bin"/></Relationships>
</file>

<file path=ppt/activeX/_rels/activeX282.xml.rels><?xml version="1.0" encoding="UTF-8" standalone="yes"?>
<Relationships xmlns="http://schemas.openxmlformats.org/package/2006/relationships"><Relationship Id="rId1" Type="http://schemas.microsoft.com/office/2006/relationships/activeXControlBinary" Target="activeX282.bin"/></Relationships>
</file>

<file path=ppt/activeX/_rels/activeX283.xml.rels><?xml version="1.0" encoding="UTF-8" standalone="yes"?>
<Relationships xmlns="http://schemas.openxmlformats.org/package/2006/relationships"><Relationship Id="rId1" Type="http://schemas.microsoft.com/office/2006/relationships/activeXControlBinary" Target="activeX283.bin"/></Relationships>
</file>

<file path=ppt/activeX/_rels/activeX284.xml.rels><?xml version="1.0" encoding="UTF-8" standalone="yes"?>
<Relationships xmlns="http://schemas.openxmlformats.org/package/2006/relationships"><Relationship Id="rId1" Type="http://schemas.microsoft.com/office/2006/relationships/activeXControlBinary" Target="activeX284.bin"/></Relationships>
</file>

<file path=ppt/activeX/_rels/activeX285.xml.rels><?xml version="1.0" encoding="UTF-8" standalone="yes"?>
<Relationships xmlns="http://schemas.openxmlformats.org/package/2006/relationships"><Relationship Id="rId1" Type="http://schemas.microsoft.com/office/2006/relationships/activeXControlBinary" Target="activeX285.bin"/></Relationships>
</file>

<file path=ppt/activeX/_rels/activeX286.xml.rels><?xml version="1.0" encoding="UTF-8" standalone="yes"?>
<Relationships xmlns="http://schemas.openxmlformats.org/package/2006/relationships"><Relationship Id="rId1" Type="http://schemas.microsoft.com/office/2006/relationships/activeXControlBinary" Target="activeX286.bin"/></Relationships>
</file>

<file path=ppt/activeX/_rels/activeX287.xml.rels><?xml version="1.0" encoding="UTF-8" standalone="yes"?>
<Relationships xmlns="http://schemas.openxmlformats.org/package/2006/relationships"><Relationship Id="rId1" Type="http://schemas.microsoft.com/office/2006/relationships/activeXControlBinary" Target="activeX287.bin"/></Relationships>
</file>

<file path=ppt/activeX/_rels/activeX288.xml.rels><?xml version="1.0" encoding="UTF-8" standalone="yes"?>
<Relationships xmlns="http://schemas.openxmlformats.org/package/2006/relationships"><Relationship Id="rId1" Type="http://schemas.microsoft.com/office/2006/relationships/activeXControlBinary" Target="activeX288.bin"/></Relationships>
</file>

<file path=ppt/activeX/_rels/activeX289.xml.rels><?xml version="1.0" encoding="UTF-8" standalone="yes"?>
<Relationships xmlns="http://schemas.openxmlformats.org/package/2006/relationships"><Relationship Id="rId1" Type="http://schemas.microsoft.com/office/2006/relationships/activeXControlBinary" Target="activeX289.bin"/></Relationships>
</file>

<file path=ppt/activeX/_rels/activeX290.xml.rels><?xml version="1.0" encoding="UTF-8" standalone="yes"?>
<Relationships xmlns="http://schemas.openxmlformats.org/package/2006/relationships"><Relationship Id="rId1" Type="http://schemas.microsoft.com/office/2006/relationships/activeXControlBinary" Target="activeX290.bin"/></Relationships>
</file>

<file path=ppt/activeX/_rels/activeX291.xml.rels><?xml version="1.0" encoding="UTF-8" standalone="yes"?>
<Relationships xmlns="http://schemas.openxmlformats.org/package/2006/relationships"><Relationship Id="rId1" Type="http://schemas.microsoft.com/office/2006/relationships/activeXControlBinary" Target="activeX291.bin"/></Relationships>
</file>

<file path=ppt/activeX/_rels/activeX292.xml.rels><?xml version="1.0" encoding="UTF-8" standalone="yes"?>
<Relationships xmlns="http://schemas.openxmlformats.org/package/2006/relationships"><Relationship Id="rId1" Type="http://schemas.microsoft.com/office/2006/relationships/activeXControlBinary" Target="activeX292.bin"/></Relationships>
</file>

<file path=ppt/activeX/_rels/activeX293.xml.rels><?xml version="1.0" encoding="UTF-8" standalone="yes"?>
<Relationships xmlns="http://schemas.openxmlformats.org/package/2006/relationships"><Relationship Id="rId1" Type="http://schemas.microsoft.com/office/2006/relationships/activeXControlBinary" Target="activeX293.bin"/></Relationships>
</file>

<file path=ppt/activeX/_rels/activeX294.xml.rels><?xml version="1.0" encoding="UTF-8" standalone="yes"?>
<Relationships xmlns="http://schemas.openxmlformats.org/package/2006/relationships"><Relationship Id="rId1" Type="http://schemas.microsoft.com/office/2006/relationships/activeXControlBinary" Target="activeX294.bin"/></Relationships>
</file>

<file path=ppt/activeX/_rels/activeX295.xml.rels><?xml version="1.0" encoding="UTF-8" standalone="yes"?>
<Relationships xmlns="http://schemas.openxmlformats.org/package/2006/relationships"><Relationship Id="rId1" Type="http://schemas.microsoft.com/office/2006/relationships/activeXControlBinary" Target="activeX295.bin"/></Relationships>
</file>

<file path=ppt/activeX/_rels/activeX296.xml.rels><?xml version="1.0" encoding="UTF-8" standalone="yes"?>
<Relationships xmlns="http://schemas.openxmlformats.org/package/2006/relationships"><Relationship Id="rId1" Type="http://schemas.microsoft.com/office/2006/relationships/activeXControlBinary" Target="activeX296.bin"/></Relationships>
</file>

<file path=ppt/activeX/_rels/activeX297.xml.rels><?xml version="1.0" encoding="UTF-8" standalone="yes"?>
<Relationships xmlns="http://schemas.openxmlformats.org/package/2006/relationships"><Relationship Id="rId1" Type="http://schemas.microsoft.com/office/2006/relationships/activeXControlBinary" Target="activeX297.bin"/></Relationships>
</file>

<file path=ppt/activeX/_rels/activeX298.xml.rels><?xml version="1.0" encoding="UTF-8" standalone="yes"?>
<Relationships xmlns="http://schemas.openxmlformats.org/package/2006/relationships"><Relationship Id="rId1" Type="http://schemas.microsoft.com/office/2006/relationships/activeXControlBinary" Target="activeX298.bin"/></Relationships>
</file>

<file path=ppt/activeX/_rels/activeX299.xml.rels><?xml version="1.0" encoding="UTF-8" standalone="yes"?>
<Relationships xmlns="http://schemas.openxmlformats.org/package/2006/relationships"><Relationship Id="rId1" Type="http://schemas.microsoft.com/office/2006/relationships/activeXControlBinary" Target="activeX299.bin"/></Relationships>
</file>

<file path=ppt/activeX/_rels/activeX300.xml.rels><?xml version="1.0" encoding="UTF-8" standalone="yes"?>
<Relationships xmlns="http://schemas.openxmlformats.org/package/2006/relationships"><Relationship Id="rId1" Type="http://schemas.microsoft.com/office/2006/relationships/activeXControlBinary" Target="activeX300.bin"/></Relationships>
</file>

<file path=ppt/activeX/_rels/activeX301.xml.rels><?xml version="1.0" encoding="UTF-8" standalone="yes"?>
<Relationships xmlns="http://schemas.openxmlformats.org/package/2006/relationships"><Relationship Id="rId1" Type="http://schemas.microsoft.com/office/2006/relationships/activeXControlBinary" Target="activeX301.bin"/></Relationships>
</file>

<file path=ppt/activeX/_rels/activeX302.xml.rels><?xml version="1.0" encoding="UTF-8" standalone="yes"?>
<Relationships xmlns="http://schemas.openxmlformats.org/package/2006/relationships"><Relationship Id="rId1" Type="http://schemas.microsoft.com/office/2006/relationships/activeXControlBinary" Target="activeX302.bin"/></Relationships>
</file>

<file path=ppt/activeX/_rels/activeX303.xml.rels><?xml version="1.0" encoding="UTF-8" standalone="yes"?>
<Relationships xmlns="http://schemas.openxmlformats.org/package/2006/relationships"><Relationship Id="rId1" Type="http://schemas.microsoft.com/office/2006/relationships/activeXControlBinary" Target="activeX303.bin"/></Relationships>
</file>

<file path=ppt/activeX/_rels/activeX304.xml.rels><?xml version="1.0" encoding="UTF-8" standalone="yes"?>
<Relationships xmlns="http://schemas.openxmlformats.org/package/2006/relationships"><Relationship Id="rId1" Type="http://schemas.microsoft.com/office/2006/relationships/activeXControlBinary" Target="activeX304.bin"/></Relationships>
</file>

<file path=ppt/activeX/_rels/activeX305.xml.rels><?xml version="1.0" encoding="UTF-8" standalone="yes"?>
<Relationships xmlns="http://schemas.openxmlformats.org/package/2006/relationships"><Relationship Id="rId1" Type="http://schemas.microsoft.com/office/2006/relationships/activeXControlBinary" Target="activeX305.bin"/></Relationships>
</file>

<file path=ppt/activeX/_rels/activeX306.xml.rels><?xml version="1.0" encoding="UTF-8" standalone="yes"?>
<Relationships xmlns="http://schemas.openxmlformats.org/package/2006/relationships"><Relationship Id="rId1" Type="http://schemas.microsoft.com/office/2006/relationships/activeXControlBinary" Target="activeX306.bin"/></Relationships>
</file>

<file path=ppt/activeX/_rels/activeX307.xml.rels><?xml version="1.0" encoding="UTF-8" standalone="yes"?>
<Relationships xmlns="http://schemas.openxmlformats.org/package/2006/relationships"><Relationship Id="rId1" Type="http://schemas.microsoft.com/office/2006/relationships/activeXControlBinary" Target="activeX307.bin"/></Relationships>
</file>

<file path=ppt/activeX/_rels/activeX308.xml.rels><?xml version="1.0" encoding="UTF-8" standalone="yes"?>
<Relationships xmlns="http://schemas.openxmlformats.org/package/2006/relationships"><Relationship Id="rId1" Type="http://schemas.microsoft.com/office/2006/relationships/activeXControlBinary" Target="activeX308.bin"/></Relationships>
</file>

<file path=ppt/activeX/_rels/activeX309.xml.rels><?xml version="1.0" encoding="UTF-8" standalone="yes"?>
<Relationships xmlns="http://schemas.openxmlformats.org/package/2006/relationships"><Relationship Id="rId1" Type="http://schemas.microsoft.com/office/2006/relationships/activeXControlBinary" Target="activeX309.bin"/></Relationships>
</file>

<file path=ppt/activeX/_rels/activeX310.xml.rels><?xml version="1.0" encoding="UTF-8" standalone="yes"?>
<Relationships xmlns="http://schemas.openxmlformats.org/package/2006/relationships"><Relationship Id="rId1" Type="http://schemas.microsoft.com/office/2006/relationships/activeXControlBinary" Target="activeX310.bin"/></Relationships>
</file>

<file path=ppt/activeX/_rels/activeX311.xml.rels><?xml version="1.0" encoding="UTF-8" standalone="yes"?>
<Relationships xmlns="http://schemas.openxmlformats.org/package/2006/relationships"><Relationship Id="rId1" Type="http://schemas.microsoft.com/office/2006/relationships/activeXControlBinary" Target="activeX311.bin"/></Relationships>
</file>

<file path=ppt/activeX/_rels/activeX312.xml.rels><?xml version="1.0" encoding="UTF-8" standalone="yes"?>
<Relationships xmlns="http://schemas.openxmlformats.org/package/2006/relationships"><Relationship Id="rId1" Type="http://schemas.microsoft.com/office/2006/relationships/activeXControlBinary" Target="activeX312.bin"/></Relationships>
</file>

<file path=ppt/activeX/_rels/activeX313.xml.rels><?xml version="1.0" encoding="UTF-8" standalone="yes"?>
<Relationships xmlns="http://schemas.openxmlformats.org/package/2006/relationships"><Relationship Id="rId1" Type="http://schemas.microsoft.com/office/2006/relationships/activeXControlBinary" Target="activeX313.bin"/></Relationships>
</file>

<file path=ppt/activeX/_rels/activeX314.xml.rels><?xml version="1.0" encoding="UTF-8" standalone="yes"?>
<Relationships xmlns="http://schemas.openxmlformats.org/package/2006/relationships"><Relationship Id="rId1" Type="http://schemas.microsoft.com/office/2006/relationships/activeXControlBinary" Target="activeX314.bin"/></Relationships>
</file>

<file path=ppt/activeX/_rels/activeX315.xml.rels><?xml version="1.0" encoding="UTF-8" standalone="yes"?>
<Relationships xmlns="http://schemas.openxmlformats.org/package/2006/relationships"><Relationship Id="rId1" Type="http://schemas.microsoft.com/office/2006/relationships/activeXControlBinary" Target="activeX315.bin"/></Relationships>
</file>

<file path=ppt/activeX/_rels/activeX316.xml.rels><?xml version="1.0" encoding="UTF-8" standalone="yes"?>
<Relationships xmlns="http://schemas.openxmlformats.org/package/2006/relationships"><Relationship Id="rId1" Type="http://schemas.microsoft.com/office/2006/relationships/activeXControlBinary" Target="activeX316.bin"/></Relationships>
</file>

<file path=ppt/activeX/_rels/activeX317.xml.rels><?xml version="1.0" encoding="UTF-8" standalone="yes"?>
<Relationships xmlns="http://schemas.openxmlformats.org/package/2006/relationships"><Relationship Id="rId1" Type="http://schemas.microsoft.com/office/2006/relationships/activeXControlBinary" Target="activeX317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7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8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8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1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1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1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5" Type="http://schemas.openxmlformats.org/officeDocument/2006/relationships/image" Target="../media/image76.wmf"/><Relationship Id="rId4" Type="http://schemas.openxmlformats.org/officeDocument/2006/relationships/image" Target="../media/image7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5" Type="http://schemas.openxmlformats.org/officeDocument/2006/relationships/image" Target="../media/image94.wmf"/><Relationship Id="rId4" Type="http://schemas.openxmlformats.org/officeDocument/2006/relationships/image" Target="../media/image9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Relationship Id="rId5" Type="http://schemas.openxmlformats.org/officeDocument/2006/relationships/image" Target="../media/image100.wmf"/><Relationship Id="rId4" Type="http://schemas.openxmlformats.org/officeDocument/2006/relationships/image" Target="../media/image9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Relationship Id="rId5" Type="http://schemas.openxmlformats.org/officeDocument/2006/relationships/image" Target="../media/image106.wmf"/><Relationship Id="rId4" Type="http://schemas.openxmlformats.org/officeDocument/2006/relationships/image" Target="../media/image105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image" Target="../media/image108.wmf"/><Relationship Id="rId5" Type="http://schemas.openxmlformats.org/officeDocument/2006/relationships/image" Target="../media/image112.wmf"/><Relationship Id="rId4" Type="http://schemas.openxmlformats.org/officeDocument/2006/relationships/image" Target="../media/image11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Relationship Id="rId5" Type="http://schemas.openxmlformats.org/officeDocument/2006/relationships/image" Target="../media/image118.wmf"/><Relationship Id="rId4" Type="http://schemas.openxmlformats.org/officeDocument/2006/relationships/image" Target="../media/image117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127.wmf"/><Relationship Id="rId1" Type="http://schemas.openxmlformats.org/officeDocument/2006/relationships/image" Target="../media/image126.wmf"/><Relationship Id="rId5" Type="http://schemas.openxmlformats.org/officeDocument/2006/relationships/image" Target="../media/image130.wmf"/><Relationship Id="rId4" Type="http://schemas.openxmlformats.org/officeDocument/2006/relationships/image" Target="../media/image129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2" Type="http://schemas.openxmlformats.org/officeDocument/2006/relationships/image" Target="../media/image133.wmf"/><Relationship Id="rId1" Type="http://schemas.openxmlformats.org/officeDocument/2006/relationships/image" Target="../media/image132.wmf"/><Relationship Id="rId5" Type="http://schemas.openxmlformats.org/officeDocument/2006/relationships/image" Target="../media/image136.wmf"/><Relationship Id="rId4" Type="http://schemas.openxmlformats.org/officeDocument/2006/relationships/image" Target="../media/image135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5" Type="http://schemas.openxmlformats.org/officeDocument/2006/relationships/image" Target="../media/image142.wmf"/><Relationship Id="rId4" Type="http://schemas.openxmlformats.org/officeDocument/2006/relationships/image" Target="../media/image141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wmf"/><Relationship Id="rId2" Type="http://schemas.openxmlformats.org/officeDocument/2006/relationships/image" Target="../media/image145.wmf"/><Relationship Id="rId1" Type="http://schemas.openxmlformats.org/officeDocument/2006/relationships/image" Target="../media/image144.wmf"/><Relationship Id="rId5" Type="http://schemas.openxmlformats.org/officeDocument/2006/relationships/image" Target="../media/image148.wmf"/><Relationship Id="rId4" Type="http://schemas.openxmlformats.org/officeDocument/2006/relationships/image" Target="../media/image147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5" Type="http://schemas.openxmlformats.org/officeDocument/2006/relationships/image" Target="../media/image154.wmf"/><Relationship Id="rId4" Type="http://schemas.openxmlformats.org/officeDocument/2006/relationships/image" Target="../media/image153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wmf"/><Relationship Id="rId2" Type="http://schemas.openxmlformats.org/officeDocument/2006/relationships/image" Target="../media/image157.wmf"/><Relationship Id="rId1" Type="http://schemas.openxmlformats.org/officeDocument/2006/relationships/image" Target="../media/image156.wmf"/><Relationship Id="rId5" Type="http://schemas.openxmlformats.org/officeDocument/2006/relationships/image" Target="../media/image160.wmf"/><Relationship Id="rId4" Type="http://schemas.openxmlformats.org/officeDocument/2006/relationships/image" Target="../media/image159.wmf"/></Relationships>
</file>

<file path=ppt/drawings/_rels/vmlDrawing2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wmf"/><Relationship Id="rId13" Type="http://schemas.openxmlformats.org/officeDocument/2006/relationships/image" Target="../media/image174.wmf"/><Relationship Id="rId3" Type="http://schemas.openxmlformats.org/officeDocument/2006/relationships/image" Target="../media/image164.wmf"/><Relationship Id="rId7" Type="http://schemas.openxmlformats.org/officeDocument/2006/relationships/image" Target="../media/image168.wmf"/><Relationship Id="rId12" Type="http://schemas.openxmlformats.org/officeDocument/2006/relationships/image" Target="../media/image173.wmf"/><Relationship Id="rId2" Type="http://schemas.openxmlformats.org/officeDocument/2006/relationships/image" Target="../media/image163.wmf"/><Relationship Id="rId1" Type="http://schemas.openxmlformats.org/officeDocument/2006/relationships/image" Target="../media/image162.wmf"/><Relationship Id="rId6" Type="http://schemas.openxmlformats.org/officeDocument/2006/relationships/image" Target="../media/image167.wmf"/><Relationship Id="rId11" Type="http://schemas.openxmlformats.org/officeDocument/2006/relationships/image" Target="../media/image172.wmf"/><Relationship Id="rId5" Type="http://schemas.openxmlformats.org/officeDocument/2006/relationships/image" Target="../media/image166.wmf"/><Relationship Id="rId10" Type="http://schemas.openxmlformats.org/officeDocument/2006/relationships/image" Target="../media/image171.wmf"/><Relationship Id="rId4" Type="http://schemas.openxmlformats.org/officeDocument/2006/relationships/image" Target="../media/image165.wmf"/><Relationship Id="rId9" Type="http://schemas.openxmlformats.org/officeDocument/2006/relationships/image" Target="../media/image170.wmf"/><Relationship Id="rId14" Type="http://schemas.openxmlformats.org/officeDocument/2006/relationships/image" Target="../media/image175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wmf"/><Relationship Id="rId1" Type="http://schemas.openxmlformats.org/officeDocument/2006/relationships/image" Target="../media/image177.wmf"/><Relationship Id="rId5" Type="http://schemas.openxmlformats.org/officeDocument/2006/relationships/image" Target="../media/image181.wmf"/><Relationship Id="rId4" Type="http://schemas.openxmlformats.org/officeDocument/2006/relationships/image" Target="../media/image18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wmf"/><Relationship Id="rId1" Type="http://schemas.openxmlformats.org/officeDocument/2006/relationships/image" Target="../media/image183.wmf"/><Relationship Id="rId5" Type="http://schemas.openxmlformats.org/officeDocument/2006/relationships/image" Target="../media/image187.wmf"/><Relationship Id="rId4" Type="http://schemas.openxmlformats.org/officeDocument/2006/relationships/image" Target="../media/image186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wmf"/><Relationship Id="rId2" Type="http://schemas.openxmlformats.org/officeDocument/2006/relationships/image" Target="../media/image190.wmf"/><Relationship Id="rId1" Type="http://schemas.openxmlformats.org/officeDocument/2006/relationships/image" Target="../media/image189.wmf"/><Relationship Id="rId5" Type="http://schemas.openxmlformats.org/officeDocument/2006/relationships/image" Target="../media/image193.wmf"/><Relationship Id="rId4" Type="http://schemas.openxmlformats.org/officeDocument/2006/relationships/image" Target="../media/image192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wmf"/><Relationship Id="rId2" Type="http://schemas.openxmlformats.org/officeDocument/2006/relationships/image" Target="../media/image196.wmf"/><Relationship Id="rId1" Type="http://schemas.openxmlformats.org/officeDocument/2006/relationships/image" Target="../media/image195.wmf"/><Relationship Id="rId5" Type="http://schemas.openxmlformats.org/officeDocument/2006/relationships/image" Target="../media/image199.wmf"/><Relationship Id="rId4" Type="http://schemas.openxmlformats.org/officeDocument/2006/relationships/image" Target="../media/image198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wmf"/><Relationship Id="rId2" Type="http://schemas.openxmlformats.org/officeDocument/2006/relationships/image" Target="../media/image202.wmf"/><Relationship Id="rId1" Type="http://schemas.openxmlformats.org/officeDocument/2006/relationships/image" Target="../media/image201.wmf"/><Relationship Id="rId5" Type="http://schemas.openxmlformats.org/officeDocument/2006/relationships/image" Target="../media/image205.wmf"/><Relationship Id="rId4" Type="http://schemas.openxmlformats.org/officeDocument/2006/relationships/image" Target="../media/image204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wmf"/><Relationship Id="rId2" Type="http://schemas.openxmlformats.org/officeDocument/2006/relationships/image" Target="../media/image208.wmf"/><Relationship Id="rId1" Type="http://schemas.openxmlformats.org/officeDocument/2006/relationships/image" Target="../media/image207.wmf"/><Relationship Id="rId5" Type="http://schemas.openxmlformats.org/officeDocument/2006/relationships/image" Target="../media/image211.wmf"/><Relationship Id="rId4" Type="http://schemas.openxmlformats.org/officeDocument/2006/relationships/image" Target="../media/image210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wmf"/><Relationship Id="rId2" Type="http://schemas.openxmlformats.org/officeDocument/2006/relationships/image" Target="../media/image214.wmf"/><Relationship Id="rId1" Type="http://schemas.openxmlformats.org/officeDocument/2006/relationships/image" Target="../media/image213.wmf"/><Relationship Id="rId5" Type="http://schemas.openxmlformats.org/officeDocument/2006/relationships/image" Target="../media/image217.wmf"/><Relationship Id="rId4" Type="http://schemas.openxmlformats.org/officeDocument/2006/relationships/image" Target="../media/image216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wmf"/><Relationship Id="rId2" Type="http://schemas.openxmlformats.org/officeDocument/2006/relationships/image" Target="../media/image220.wmf"/><Relationship Id="rId1" Type="http://schemas.openxmlformats.org/officeDocument/2006/relationships/image" Target="../media/image219.wmf"/><Relationship Id="rId5" Type="http://schemas.openxmlformats.org/officeDocument/2006/relationships/image" Target="../media/image223.wmf"/><Relationship Id="rId4" Type="http://schemas.openxmlformats.org/officeDocument/2006/relationships/image" Target="../media/image222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wmf"/><Relationship Id="rId2" Type="http://schemas.openxmlformats.org/officeDocument/2006/relationships/image" Target="../media/image226.wmf"/><Relationship Id="rId1" Type="http://schemas.openxmlformats.org/officeDocument/2006/relationships/image" Target="../media/image225.wmf"/><Relationship Id="rId5" Type="http://schemas.openxmlformats.org/officeDocument/2006/relationships/image" Target="../media/image229.wmf"/><Relationship Id="rId4" Type="http://schemas.openxmlformats.org/officeDocument/2006/relationships/image" Target="../media/image228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3.wmf"/><Relationship Id="rId2" Type="http://schemas.openxmlformats.org/officeDocument/2006/relationships/image" Target="../media/image232.wmf"/><Relationship Id="rId1" Type="http://schemas.openxmlformats.org/officeDocument/2006/relationships/image" Target="../media/image231.wmf"/><Relationship Id="rId5" Type="http://schemas.openxmlformats.org/officeDocument/2006/relationships/image" Target="../media/image235.wmf"/><Relationship Id="rId4" Type="http://schemas.openxmlformats.org/officeDocument/2006/relationships/image" Target="../media/image234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wmf"/><Relationship Id="rId2" Type="http://schemas.openxmlformats.org/officeDocument/2006/relationships/image" Target="../media/image238.wmf"/><Relationship Id="rId1" Type="http://schemas.openxmlformats.org/officeDocument/2006/relationships/image" Target="../media/image237.wmf"/><Relationship Id="rId5" Type="http://schemas.openxmlformats.org/officeDocument/2006/relationships/image" Target="../media/image241.wmf"/><Relationship Id="rId4" Type="http://schemas.openxmlformats.org/officeDocument/2006/relationships/image" Target="../media/image240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5.wmf"/><Relationship Id="rId2" Type="http://schemas.openxmlformats.org/officeDocument/2006/relationships/image" Target="../media/image244.wmf"/><Relationship Id="rId1" Type="http://schemas.openxmlformats.org/officeDocument/2006/relationships/image" Target="../media/image243.wmf"/><Relationship Id="rId5" Type="http://schemas.openxmlformats.org/officeDocument/2006/relationships/image" Target="../media/image247.wmf"/><Relationship Id="rId4" Type="http://schemas.openxmlformats.org/officeDocument/2006/relationships/image" Target="../media/image246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wmf"/><Relationship Id="rId2" Type="http://schemas.openxmlformats.org/officeDocument/2006/relationships/image" Target="../media/image250.wmf"/><Relationship Id="rId1" Type="http://schemas.openxmlformats.org/officeDocument/2006/relationships/image" Target="../media/image249.wmf"/><Relationship Id="rId5" Type="http://schemas.openxmlformats.org/officeDocument/2006/relationships/image" Target="../media/image253.wmf"/><Relationship Id="rId4" Type="http://schemas.openxmlformats.org/officeDocument/2006/relationships/image" Target="../media/image252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wmf"/><Relationship Id="rId2" Type="http://schemas.openxmlformats.org/officeDocument/2006/relationships/image" Target="../media/image256.wmf"/><Relationship Id="rId1" Type="http://schemas.openxmlformats.org/officeDocument/2006/relationships/image" Target="../media/image255.wmf"/><Relationship Id="rId5" Type="http://schemas.openxmlformats.org/officeDocument/2006/relationships/image" Target="../media/image259.wmf"/><Relationship Id="rId4" Type="http://schemas.openxmlformats.org/officeDocument/2006/relationships/image" Target="../media/image258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wmf"/><Relationship Id="rId2" Type="http://schemas.openxmlformats.org/officeDocument/2006/relationships/image" Target="../media/image262.wmf"/><Relationship Id="rId1" Type="http://schemas.openxmlformats.org/officeDocument/2006/relationships/image" Target="../media/image261.wmf"/><Relationship Id="rId5" Type="http://schemas.openxmlformats.org/officeDocument/2006/relationships/image" Target="../media/image265.wmf"/><Relationship Id="rId4" Type="http://schemas.openxmlformats.org/officeDocument/2006/relationships/image" Target="../media/image264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wmf"/><Relationship Id="rId2" Type="http://schemas.openxmlformats.org/officeDocument/2006/relationships/image" Target="../media/image268.wmf"/><Relationship Id="rId1" Type="http://schemas.openxmlformats.org/officeDocument/2006/relationships/image" Target="../media/image267.wmf"/><Relationship Id="rId5" Type="http://schemas.openxmlformats.org/officeDocument/2006/relationships/image" Target="../media/image271.wmf"/><Relationship Id="rId4" Type="http://schemas.openxmlformats.org/officeDocument/2006/relationships/image" Target="../media/image270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wmf"/><Relationship Id="rId2" Type="http://schemas.openxmlformats.org/officeDocument/2006/relationships/image" Target="../media/image274.wmf"/><Relationship Id="rId1" Type="http://schemas.openxmlformats.org/officeDocument/2006/relationships/image" Target="../media/image273.wmf"/><Relationship Id="rId5" Type="http://schemas.openxmlformats.org/officeDocument/2006/relationships/image" Target="../media/image277.wmf"/><Relationship Id="rId4" Type="http://schemas.openxmlformats.org/officeDocument/2006/relationships/image" Target="../media/image276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1.wmf"/><Relationship Id="rId2" Type="http://schemas.openxmlformats.org/officeDocument/2006/relationships/image" Target="../media/image280.wmf"/><Relationship Id="rId1" Type="http://schemas.openxmlformats.org/officeDocument/2006/relationships/image" Target="../media/image279.wmf"/><Relationship Id="rId5" Type="http://schemas.openxmlformats.org/officeDocument/2006/relationships/image" Target="../media/image283.wmf"/><Relationship Id="rId4" Type="http://schemas.openxmlformats.org/officeDocument/2006/relationships/image" Target="../media/image282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7.wmf"/><Relationship Id="rId2" Type="http://schemas.openxmlformats.org/officeDocument/2006/relationships/image" Target="../media/image286.wmf"/><Relationship Id="rId1" Type="http://schemas.openxmlformats.org/officeDocument/2006/relationships/image" Target="../media/image285.wmf"/><Relationship Id="rId5" Type="http://schemas.openxmlformats.org/officeDocument/2006/relationships/image" Target="../media/image289.wmf"/><Relationship Id="rId4" Type="http://schemas.openxmlformats.org/officeDocument/2006/relationships/image" Target="../media/image288.w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3.wmf"/><Relationship Id="rId2" Type="http://schemas.openxmlformats.org/officeDocument/2006/relationships/image" Target="../media/image292.wmf"/><Relationship Id="rId1" Type="http://schemas.openxmlformats.org/officeDocument/2006/relationships/image" Target="../media/image291.wmf"/><Relationship Id="rId5" Type="http://schemas.openxmlformats.org/officeDocument/2006/relationships/image" Target="../media/image295.wmf"/><Relationship Id="rId4" Type="http://schemas.openxmlformats.org/officeDocument/2006/relationships/image" Target="../media/image294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9.wmf"/><Relationship Id="rId2" Type="http://schemas.openxmlformats.org/officeDocument/2006/relationships/image" Target="../media/image298.wmf"/><Relationship Id="rId1" Type="http://schemas.openxmlformats.org/officeDocument/2006/relationships/image" Target="../media/image297.wmf"/><Relationship Id="rId5" Type="http://schemas.openxmlformats.org/officeDocument/2006/relationships/image" Target="../media/image301.wmf"/><Relationship Id="rId4" Type="http://schemas.openxmlformats.org/officeDocument/2006/relationships/image" Target="../media/image300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5.wmf"/><Relationship Id="rId2" Type="http://schemas.openxmlformats.org/officeDocument/2006/relationships/image" Target="../media/image304.wmf"/><Relationship Id="rId1" Type="http://schemas.openxmlformats.org/officeDocument/2006/relationships/image" Target="../media/image303.wmf"/><Relationship Id="rId5" Type="http://schemas.openxmlformats.org/officeDocument/2006/relationships/image" Target="../media/image307.wmf"/><Relationship Id="rId4" Type="http://schemas.openxmlformats.org/officeDocument/2006/relationships/image" Target="../media/image306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wmf"/><Relationship Id="rId2" Type="http://schemas.openxmlformats.org/officeDocument/2006/relationships/image" Target="../media/image310.wmf"/><Relationship Id="rId1" Type="http://schemas.openxmlformats.org/officeDocument/2006/relationships/image" Target="../media/image309.wmf"/><Relationship Id="rId5" Type="http://schemas.openxmlformats.org/officeDocument/2006/relationships/image" Target="../media/image313.wmf"/><Relationship Id="rId4" Type="http://schemas.openxmlformats.org/officeDocument/2006/relationships/image" Target="../media/image312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7.wmf"/><Relationship Id="rId2" Type="http://schemas.openxmlformats.org/officeDocument/2006/relationships/image" Target="../media/image316.wmf"/><Relationship Id="rId1" Type="http://schemas.openxmlformats.org/officeDocument/2006/relationships/image" Target="../media/image315.wmf"/><Relationship Id="rId5" Type="http://schemas.openxmlformats.org/officeDocument/2006/relationships/image" Target="../media/image319.wmf"/><Relationship Id="rId4" Type="http://schemas.openxmlformats.org/officeDocument/2006/relationships/image" Target="../media/image318.w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wmf"/><Relationship Id="rId2" Type="http://schemas.openxmlformats.org/officeDocument/2006/relationships/image" Target="../media/image322.wmf"/><Relationship Id="rId1" Type="http://schemas.openxmlformats.org/officeDocument/2006/relationships/image" Target="../media/image321.wmf"/><Relationship Id="rId5" Type="http://schemas.openxmlformats.org/officeDocument/2006/relationships/image" Target="../media/image325.wmf"/><Relationship Id="rId4" Type="http://schemas.openxmlformats.org/officeDocument/2006/relationships/image" Target="../media/image324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9.wmf"/><Relationship Id="rId2" Type="http://schemas.openxmlformats.org/officeDocument/2006/relationships/image" Target="../media/image328.wmf"/><Relationship Id="rId1" Type="http://schemas.openxmlformats.org/officeDocument/2006/relationships/image" Target="../media/image327.wmf"/><Relationship Id="rId5" Type="http://schemas.openxmlformats.org/officeDocument/2006/relationships/image" Target="../media/image331.wmf"/><Relationship Id="rId4" Type="http://schemas.openxmlformats.org/officeDocument/2006/relationships/image" Target="../media/image330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5.wmf"/><Relationship Id="rId2" Type="http://schemas.openxmlformats.org/officeDocument/2006/relationships/image" Target="../media/image334.wmf"/><Relationship Id="rId1" Type="http://schemas.openxmlformats.org/officeDocument/2006/relationships/image" Target="../media/image333.wmf"/><Relationship Id="rId5" Type="http://schemas.openxmlformats.org/officeDocument/2006/relationships/image" Target="../media/image337.wmf"/><Relationship Id="rId4" Type="http://schemas.openxmlformats.org/officeDocument/2006/relationships/image" Target="../media/image336.w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1.wmf"/><Relationship Id="rId2" Type="http://schemas.openxmlformats.org/officeDocument/2006/relationships/image" Target="../media/image340.wmf"/><Relationship Id="rId1" Type="http://schemas.openxmlformats.org/officeDocument/2006/relationships/image" Target="../media/image339.wmf"/><Relationship Id="rId5" Type="http://schemas.openxmlformats.org/officeDocument/2006/relationships/image" Target="../media/image343.wmf"/><Relationship Id="rId4" Type="http://schemas.openxmlformats.org/officeDocument/2006/relationships/image" Target="../media/image342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7.wmf"/><Relationship Id="rId2" Type="http://schemas.openxmlformats.org/officeDocument/2006/relationships/image" Target="../media/image346.wmf"/><Relationship Id="rId1" Type="http://schemas.openxmlformats.org/officeDocument/2006/relationships/image" Target="../media/image345.wmf"/><Relationship Id="rId5" Type="http://schemas.openxmlformats.org/officeDocument/2006/relationships/image" Target="../media/image349.wmf"/><Relationship Id="rId4" Type="http://schemas.openxmlformats.org/officeDocument/2006/relationships/image" Target="../media/image348.wmf"/></Relationships>
</file>

<file path=ppt/drawings/_rels/vmlDrawing5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3.wmf"/><Relationship Id="rId2" Type="http://schemas.openxmlformats.org/officeDocument/2006/relationships/image" Target="../media/image352.wmf"/><Relationship Id="rId1" Type="http://schemas.openxmlformats.org/officeDocument/2006/relationships/image" Target="../media/image351.wmf"/><Relationship Id="rId5" Type="http://schemas.openxmlformats.org/officeDocument/2006/relationships/image" Target="../media/image355.wmf"/><Relationship Id="rId4" Type="http://schemas.openxmlformats.org/officeDocument/2006/relationships/image" Target="../media/image354.wmf"/></Relationships>
</file>

<file path=ppt/drawings/_rels/vmlDrawing5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9.wmf"/><Relationship Id="rId2" Type="http://schemas.openxmlformats.org/officeDocument/2006/relationships/image" Target="../media/image358.wmf"/><Relationship Id="rId1" Type="http://schemas.openxmlformats.org/officeDocument/2006/relationships/image" Target="../media/image357.wmf"/><Relationship Id="rId5" Type="http://schemas.openxmlformats.org/officeDocument/2006/relationships/image" Target="../media/image361.wmf"/><Relationship Id="rId4" Type="http://schemas.openxmlformats.org/officeDocument/2006/relationships/image" Target="../media/image360.wmf"/></Relationships>
</file>

<file path=ppt/drawings/_rels/vmlDrawing6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wmf"/><Relationship Id="rId2" Type="http://schemas.openxmlformats.org/officeDocument/2006/relationships/image" Target="../media/image364.wmf"/><Relationship Id="rId1" Type="http://schemas.openxmlformats.org/officeDocument/2006/relationships/image" Target="../media/image363.wmf"/><Relationship Id="rId5" Type="http://schemas.openxmlformats.org/officeDocument/2006/relationships/image" Target="../media/image367.wmf"/><Relationship Id="rId4" Type="http://schemas.openxmlformats.org/officeDocument/2006/relationships/image" Target="../media/image366.wmf"/></Relationships>
</file>

<file path=ppt/drawings/_rels/vmlDrawing6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1.wmf"/><Relationship Id="rId2" Type="http://schemas.openxmlformats.org/officeDocument/2006/relationships/image" Target="../media/image370.wmf"/><Relationship Id="rId1" Type="http://schemas.openxmlformats.org/officeDocument/2006/relationships/image" Target="../media/image369.wmf"/><Relationship Id="rId5" Type="http://schemas.openxmlformats.org/officeDocument/2006/relationships/image" Target="../media/image373.wmf"/><Relationship Id="rId4" Type="http://schemas.openxmlformats.org/officeDocument/2006/relationships/image" Target="../media/image372.wmf"/></Relationships>
</file>

<file path=ppt/drawings/_rels/vmlDrawing6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7.wmf"/><Relationship Id="rId2" Type="http://schemas.openxmlformats.org/officeDocument/2006/relationships/image" Target="../media/image376.wmf"/><Relationship Id="rId1" Type="http://schemas.openxmlformats.org/officeDocument/2006/relationships/image" Target="../media/image375.wmf"/><Relationship Id="rId4" Type="http://schemas.openxmlformats.org/officeDocument/2006/relationships/image" Target="../media/image37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control" Target="../activeX/activeX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6.xml"/><Relationship Id="rId5" Type="http://schemas.openxmlformats.org/officeDocument/2006/relationships/control" Target="../activeX/activeX5.xml"/><Relationship Id="rId4" Type="http://schemas.openxmlformats.org/officeDocument/2006/relationships/control" Target="../activeX/activeX4.xml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control" Target="../activeX/activeX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1.xml"/><Relationship Id="rId5" Type="http://schemas.openxmlformats.org/officeDocument/2006/relationships/control" Target="../activeX/activeX10.xml"/><Relationship Id="rId4" Type="http://schemas.openxmlformats.org/officeDocument/2006/relationships/control" Target="../activeX/activeX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control" Target="../activeX/activeX1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16.xml"/><Relationship Id="rId5" Type="http://schemas.openxmlformats.org/officeDocument/2006/relationships/control" Target="../activeX/activeX15.xml"/><Relationship Id="rId4" Type="http://schemas.openxmlformats.org/officeDocument/2006/relationships/control" Target="../activeX/activeX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control" Target="../activeX/activeX1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1.xml"/><Relationship Id="rId5" Type="http://schemas.openxmlformats.org/officeDocument/2006/relationships/control" Target="../activeX/activeX20.xml"/><Relationship Id="rId4" Type="http://schemas.openxmlformats.org/officeDocument/2006/relationships/control" Target="../activeX/activeX1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control" Target="../activeX/activeX2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26.xml"/><Relationship Id="rId5" Type="http://schemas.openxmlformats.org/officeDocument/2006/relationships/control" Target="../activeX/activeX25.xml"/><Relationship Id="rId4" Type="http://schemas.openxmlformats.org/officeDocument/2006/relationships/control" Target="../activeX/activeX2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control" Target="../activeX/activeX2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7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1.xml"/><Relationship Id="rId5" Type="http://schemas.openxmlformats.org/officeDocument/2006/relationships/control" Target="../activeX/activeX30.xml"/><Relationship Id="rId4" Type="http://schemas.openxmlformats.org/officeDocument/2006/relationships/control" Target="../activeX/activeX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control" Target="../activeX/activeX3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36.xml"/><Relationship Id="rId5" Type="http://schemas.openxmlformats.org/officeDocument/2006/relationships/control" Target="../activeX/activeX35.xml"/><Relationship Id="rId4" Type="http://schemas.openxmlformats.org/officeDocument/2006/relationships/control" Target="../activeX/activeX3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control" Target="../activeX/activeX3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7.xml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41.xml"/><Relationship Id="rId5" Type="http://schemas.openxmlformats.org/officeDocument/2006/relationships/control" Target="../activeX/activeX40.xml"/><Relationship Id="rId4" Type="http://schemas.openxmlformats.org/officeDocument/2006/relationships/control" Target="../activeX/activeX3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control" Target="../activeX/activeX4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42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46.xml"/><Relationship Id="rId5" Type="http://schemas.openxmlformats.org/officeDocument/2006/relationships/control" Target="../activeX/activeX45.xml"/><Relationship Id="rId4" Type="http://schemas.openxmlformats.org/officeDocument/2006/relationships/control" Target="../activeX/activeX4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control" Target="../activeX/activeX4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47.xml"/><Relationship Id="rId1" Type="http://schemas.openxmlformats.org/officeDocument/2006/relationships/vmlDrawing" Target="../drawings/vmlDrawing11.vml"/><Relationship Id="rId6" Type="http://schemas.openxmlformats.org/officeDocument/2006/relationships/control" Target="../activeX/activeX51.xml"/><Relationship Id="rId5" Type="http://schemas.openxmlformats.org/officeDocument/2006/relationships/control" Target="../activeX/activeX50.xml"/><Relationship Id="rId4" Type="http://schemas.openxmlformats.org/officeDocument/2006/relationships/control" Target="../activeX/activeX4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control" Target="../activeX/activeX5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52.xml"/><Relationship Id="rId1" Type="http://schemas.openxmlformats.org/officeDocument/2006/relationships/vmlDrawing" Target="../drawings/vmlDrawing12.vml"/><Relationship Id="rId6" Type="http://schemas.openxmlformats.org/officeDocument/2006/relationships/control" Target="../activeX/activeX56.xml"/><Relationship Id="rId5" Type="http://schemas.openxmlformats.org/officeDocument/2006/relationships/control" Target="../activeX/activeX55.xml"/><Relationship Id="rId4" Type="http://schemas.openxmlformats.org/officeDocument/2006/relationships/control" Target="../activeX/activeX5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control" Target="../activeX/activeX5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57.xml"/><Relationship Id="rId1" Type="http://schemas.openxmlformats.org/officeDocument/2006/relationships/vmlDrawing" Target="../drawings/vmlDrawing13.vml"/><Relationship Id="rId6" Type="http://schemas.openxmlformats.org/officeDocument/2006/relationships/control" Target="../activeX/activeX61.xml"/><Relationship Id="rId5" Type="http://schemas.openxmlformats.org/officeDocument/2006/relationships/control" Target="../activeX/activeX60.xml"/><Relationship Id="rId4" Type="http://schemas.openxmlformats.org/officeDocument/2006/relationships/control" Target="../activeX/activeX5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control" Target="../activeX/activeX6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62.xml"/><Relationship Id="rId1" Type="http://schemas.openxmlformats.org/officeDocument/2006/relationships/vmlDrawing" Target="../drawings/vmlDrawing14.vml"/><Relationship Id="rId6" Type="http://schemas.openxmlformats.org/officeDocument/2006/relationships/control" Target="../activeX/activeX66.xml"/><Relationship Id="rId5" Type="http://schemas.openxmlformats.org/officeDocument/2006/relationships/control" Target="../activeX/activeX65.xml"/><Relationship Id="rId4" Type="http://schemas.openxmlformats.org/officeDocument/2006/relationships/control" Target="../activeX/activeX6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control" Target="../activeX/activeX6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67.xml"/><Relationship Id="rId1" Type="http://schemas.openxmlformats.org/officeDocument/2006/relationships/vmlDrawing" Target="../drawings/vmlDrawing15.vml"/><Relationship Id="rId6" Type="http://schemas.openxmlformats.org/officeDocument/2006/relationships/control" Target="../activeX/activeX71.xml"/><Relationship Id="rId5" Type="http://schemas.openxmlformats.org/officeDocument/2006/relationships/control" Target="../activeX/activeX70.xml"/><Relationship Id="rId4" Type="http://schemas.openxmlformats.org/officeDocument/2006/relationships/control" Target="../activeX/activeX6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control" Target="../activeX/activeX7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72.xml"/><Relationship Id="rId1" Type="http://schemas.openxmlformats.org/officeDocument/2006/relationships/vmlDrawing" Target="../drawings/vmlDrawing16.vml"/><Relationship Id="rId6" Type="http://schemas.openxmlformats.org/officeDocument/2006/relationships/control" Target="../activeX/activeX76.xml"/><Relationship Id="rId5" Type="http://schemas.openxmlformats.org/officeDocument/2006/relationships/control" Target="../activeX/activeX75.xml"/><Relationship Id="rId4" Type="http://schemas.openxmlformats.org/officeDocument/2006/relationships/control" Target="../activeX/activeX7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control" Target="../activeX/activeX7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77.xml"/><Relationship Id="rId1" Type="http://schemas.openxmlformats.org/officeDocument/2006/relationships/vmlDrawing" Target="../drawings/vmlDrawing17.vml"/><Relationship Id="rId6" Type="http://schemas.openxmlformats.org/officeDocument/2006/relationships/control" Target="../activeX/activeX81.xml"/><Relationship Id="rId5" Type="http://schemas.openxmlformats.org/officeDocument/2006/relationships/control" Target="../activeX/activeX80.xml"/><Relationship Id="rId4" Type="http://schemas.openxmlformats.org/officeDocument/2006/relationships/control" Target="../activeX/activeX7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control" Target="../activeX/activeX8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82.xml"/><Relationship Id="rId1" Type="http://schemas.openxmlformats.org/officeDocument/2006/relationships/vmlDrawing" Target="../drawings/vmlDrawing18.vml"/><Relationship Id="rId6" Type="http://schemas.openxmlformats.org/officeDocument/2006/relationships/control" Target="../activeX/activeX86.xml"/><Relationship Id="rId5" Type="http://schemas.openxmlformats.org/officeDocument/2006/relationships/control" Target="../activeX/activeX85.xml"/><Relationship Id="rId4" Type="http://schemas.openxmlformats.org/officeDocument/2006/relationships/control" Target="../activeX/activeX8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control" Target="../activeX/activeX8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87.xml"/><Relationship Id="rId1" Type="http://schemas.openxmlformats.org/officeDocument/2006/relationships/vmlDrawing" Target="../drawings/vmlDrawing19.vml"/><Relationship Id="rId6" Type="http://schemas.openxmlformats.org/officeDocument/2006/relationships/control" Target="../activeX/activeX91.xml"/><Relationship Id="rId5" Type="http://schemas.openxmlformats.org/officeDocument/2006/relationships/control" Target="../activeX/activeX90.xml"/><Relationship Id="rId4" Type="http://schemas.openxmlformats.org/officeDocument/2006/relationships/control" Target="../activeX/activeX8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control" Target="../activeX/activeX9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92.xml"/><Relationship Id="rId1" Type="http://schemas.openxmlformats.org/officeDocument/2006/relationships/vmlDrawing" Target="../drawings/vmlDrawing20.vml"/><Relationship Id="rId6" Type="http://schemas.openxmlformats.org/officeDocument/2006/relationships/control" Target="../activeX/activeX96.xml"/><Relationship Id="rId5" Type="http://schemas.openxmlformats.org/officeDocument/2006/relationships/control" Target="../activeX/activeX95.xml"/><Relationship Id="rId4" Type="http://schemas.openxmlformats.org/officeDocument/2006/relationships/control" Target="../activeX/activeX9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3" Type="http://schemas.openxmlformats.org/officeDocument/2006/relationships/control" Target="../activeX/activeX9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97.xml"/><Relationship Id="rId1" Type="http://schemas.openxmlformats.org/officeDocument/2006/relationships/vmlDrawing" Target="../drawings/vmlDrawing21.vml"/><Relationship Id="rId6" Type="http://schemas.openxmlformats.org/officeDocument/2006/relationships/control" Target="../activeX/activeX101.xml"/><Relationship Id="rId5" Type="http://schemas.openxmlformats.org/officeDocument/2006/relationships/control" Target="../activeX/activeX100.xml"/><Relationship Id="rId4" Type="http://schemas.openxmlformats.org/officeDocument/2006/relationships/control" Target="../activeX/activeX9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control" Target="../activeX/activeX10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02.xml"/><Relationship Id="rId1" Type="http://schemas.openxmlformats.org/officeDocument/2006/relationships/vmlDrawing" Target="../drawings/vmlDrawing22.vml"/><Relationship Id="rId6" Type="http://schemas.openxmlformats.org/officeDocument/2006/relationships/control" Target="../activeX/activeX106.xml"/><Relationship Id="rId5" Type="http://schemas.openxmlformats.org/officeDocument/2006/relationships/control" Target="../activeX/activeX105.xml"/><Relationship Id="rId4" Type="http://schemas.openxmlformats.org/officeDocument/2006/relationships/control" Target="../activeX/activeX10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jpeg"/><Relationship Id="rId3" Type="http://schemas.openxmlformats.org/officeDocument/2006/relationships/control" Target="../activeX/activeX10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07.xml"/><Relationship Id="rId1" Type="http://schemas.openxmlformats.org/officeDocument/2006/relationships/vmlDrawing" Target="../drawings/vmlDrawing23.vml"/><Relationship Id="rId6" Type="http://schemas.openxmlformats.org/officeDocument/2006/relationships/control" Target="../activeX/activeX111.xml"/><Relationship Id="rId5" Type="http://schemas.openxmlformats.org/officeDocument/2006/relationships/control" Target="../activeX/activeX110.xml"/><Relationship Id="rId4" Type="http://schemas.openxmlformats.org/officeDocument/2006/relationships/control" Target="../activeX/activeX10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jpeg"/><Relationship Id="rId3" Type="http://schemas.openxmlformats.org/officeDocument/2006/relationships/control" Target="../activeX/activeX11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12.xml"/><Relationship Id="rId1" Type="http://schemas.openxmlformats.org/officeDocument/2006/relationships/vmlDrawing" Target="../drawings/vmlDrawing24.vml"/><Relationship Id="rId6" Type="http://schemas.openxmlformats.org/officeDocument/2006/relationships/control" Target="../activeX/activeX116.xml"/><Relationship Id="rId5" Type="http://schemas.openxmlformats.org/officeDocument/2006/relationships/control" Target="../activeX/activeX115.xml"/><Relationship Id="rId4" Type="http://schemas.openxmlformats.org/officeDocument/2006/relationships/control" Target="../activeX/activeX11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jpeg"/><Relationship Id="rId3" Type="http://schemas.openxmlformats.org/officeDocument/2006/relationships/control" Target="../activeX/activeX11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17.xml"/><Relationship Id="rId1" Type="http://schemas.openxmlformats.org/officeDocument/2006/relationships/vmlDrawing" Target="../drawings/vmlDrawing25.vml"/><Relationship Id="rId6" Type="http://schemas.openxmlformats.org/officeDocument/2006/relationships/control" Target="../activeX/activeX121.xml"/><Relationship Id="rId5" Type="http://schemas.openxmlformats.org/officeDocument/2006/relationships/control" Target="../activeX/activeX120.xml"/><Relationship Id="rId4" Type="http://schemas.openxmlformats.org/officeDocument/2006/relationships/control" Target="../activeX/activeX11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control" Target="../activeX/activeX12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22.xml"/><Relationship Id="rId1" Type="http://schemas.openxmlformats.org/officeDocument/2006/relationships/vmlDrawing" Target="../drawings/vmlDrawing26.vml"/><Relationship Id="rId6" Type="http://schemas.openxmlformats.org/officeDocument/2006/relationships/control" Target="../activeX/activeX126.xml"/><Relationship Id="rId5" Type="http://schemas.openxmlformats.org/officeDocument/2006/relationships/control" Target="../activeX/activeX125.xml"/><Relationship Id="rId4" Type="http://schemas.openxmlformats.org/officeDocument/2006/relationships/control" Target="../activeX/activeX12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jpeg"/><Relationship Id="rId3" Type="http://schemas.openxmlformats.org/officeDocument/2006/relationships/control" Target="../activeX/activeX12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27.xml"/><Relationship Id="rId1" Type="http://schemas.openxmlformats.org/officeDocument/2006/relationships/vmlDrawing" Target="../drawings/vmlDrawing27.vml"/><Relationship Id="rId6" Type="http://schemas.openxmlformats.org/officeDocument/2006/relationships/control" Target="../activeX/activeX131.xml"/><Relationship Id="rId5" Type="http://schemas.openxmlformats.org/officeDocument/2006/relationships/control" Target="../activeX/activeX130.xml"/><Relationship Id="rId4" Type="http://schemas.openxmlformats.org/officeDocument/2006/relationships/control" Target="../activeX/activeX129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38.xml"/><Relationship Id="rId13" Type="http://schemas.openxmlformats.org/officeDocument/2006/relationships/control" Target="../activeX/activeX143.xml"/><Relationship Id="rId3" Type="http://schemas.openxmlformats.org/officeDocument/2006/relationships/control" Target="../activeX/activeX133.xml"/><Relationship Id="rId7" Type="http://schemas.openxmlformats.org/officeDocument/2006/relationships/control" Target="../activeX/activeX137.xml"/><Relationship Id="rId12" Type="http://schemas.openxmlformats.org/officeDocument/2006/relationships/control" Target="../activeX/activeX142.xml"/><Relationship Id="rId17" Type="http://schemas.openxmlformats.org/officeDocument/2006/relationships/image" Target="../media/image176.jpeg"/><Relationship Id="rId2" Type="http://schemas.openxmlformats.org/officeDocument/2006/relationships/control" Target="../activeX/activeX132.xml"/><Relationship Id="rId16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control" Target="../activeX/activeX136.xml"/><Relationship Id="rId11" Type="http://schemas.openxmlformats.org/officeDocument/2006/relationships/control" Target="../activeX/activeX141.xml"/><Relationship Id="rId5" Type="http://schemas.openxmlformats.org/officeDocument/2006/relationships/control" Target="../activeX/activeX135.xml"/><Relationship Id="rId15" Type="http://schemas.openxmlformats.org/officeDocument/2006/relationships/control" Target="../activeX/activeX145.xml"/><Relationship Id="rId10" Type="http://schemas.openxmlformats.org/officeDocument/2006/relationships/control" Target="../activeX/activeX140.xml"/><Relationship Id="rId4" Type="http://schemas.openxmlformats.org/officeDocument/2006/relationships/control" Target="../activeX/activeX134.xml"/><Relationship Id="rId9" Type="http://schemas.openxmlformats.org/officeDocument/2006/relationships/control" Target="../activeX/activeX139.xml"/><Relationship Id="rId14" Type="http://schemas.openxmlformats.org/officeDocument/2006/relationships/control" Target="../activeX/activeX14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jpeg"/><Relationship Id="rId3" Type="http://schemas.openxmlformats.org/officeDocument/2006/relationships/control" Target="../activeX/activeX14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46.xml"/><Relationship Id="rId1" Type="http://schemas.openxmlformats.org/officeDocument/2006/relationships/vmlDrawing" Target="../drawings/vmlDrawing29.vml"/><Relationship Id="rId6" Type="http://schemas.openxmlformats.org/officeDocument/2006/relationships/control" Target="../activeX/activeX150.xml"/><Relationship Id="rId5" Type="http://schemas.openxmlformats.org/officeDocument/2006/relationships/control" Target="../activeX/activeX149.xml"/><Relationship Id="rId4" Type="http://schemas.openxmlformats.org/officeDocument/2006/relationships/control" Target="../activeX/activeX14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jpeg"/><Relationship Id="rId3" Type="http://schemas.openxmlformats.org/officeDocument/2006/relationships/control" Target="../activeX/activeX15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51.xml"/><Relationship Id="rId1" Type="http://schemas.openxmlformats.org/officeDocument/2006/relationships/vmlDrawing" Target="../drawings/vmlDrawing30.vml"/><Relationship Id="rId6" Type="http://schemas.openxmlformats.org/officeDocument/2006/relationships/control" Target="../activeX/activeX155.xml"/><Relationship Id="rId5" Type="http://schemas.openxmlformats.org/officeDocument/2006/relationships/control" Target="../activeX/activeX154.xml"/><Relationship Id="rId4" Type="http://schemas.openxmlformats.org/officeDocument/2006/relationships/control" Target="../activeX/activeX15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4.jpeg"/><Relationship Id="rId3" Type="http://schemas.openxmlformats.org/officeDocument/2006/relationships/control" Target="../activeX/activeX15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56.xml"/><Relationship Id="rId1" Type="http://schemas.openxmlformats.org/officeDocument/2006/relationships/vmlDrawing" Target="../drawings/vmlDrawing31.vml"/><Relationship Id="rId6" Type="http://schemas.openxmlformats.org/officeDocument/2006/relationships/control" Target="../activeX/activeX160.xml"/><Relationship Id="rId5" Type="http://schemas.openxmlformats.org/officeDocument/2006/relationships/control" Target="../activeX/activeX159.xml"/><Relationship Id="rId4" Type="http://schemas.openxmlformats.org/officeDocument/2006/relationships/control" Target="../activeX/activeX158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jpeg"/><Relationship Id="rId3" Type="http://schemas.openxmlformats.org/officeDocument/2006/relationships/control" Target="../activeX/activeX16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61.xml"/><Relationship Id="rId1" Type="http://schemas.openxmlformats.org/officeDocument/2006/relationships/vmlDrawing" Target="../drawings/vmlDrawing32.vml"/><Relationship Id="rId6" Type="http://schemas.openxmlformats.org/officeDocument/2006/relationships/control" Target="../activeX/activeX165.xml"/><Relationship Id="rId5" Type="http://schemas.openxmlformats.org/officeDocument/2006/relationships/control" Target="../activeX/activeX164.xml"/><Relationship Id="rId4" Type="http://schemas.openxmlformats.org/officeDocument/2006/relationships/control" Target="../activeX/activeX16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jpeg"/><Relationship Id="rId3" Type="http://schemas.openxmlformats.org/officeDocument/2006/relationships/control" Target="../activeX/activeX16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66.xml"/><Relationship Id="rId1" Type="http://schemas.openxmlformats.org/officeDocument/2006/relationships/vmlDrawing" Target="../drawings/vmlDrawing33.vml"/><Relationship Id="rId6" Type="http://schemas.openxmlformats.org/officeDocument/2006/relationships/control" Target="../activeX/activeX170.xml"/><Relationship Id="rId5" Type="http://schemas.openxmlformats.org/officeDocument/2006/relationships/control" Target="../activeX/activeX169.xml"/><Relationship Id="rId4" Type="http://schemas.openxmlformats.org/officeDocument/2006/relationships/control" Target="../activeX/activeX168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jpeg"/><Relationship Id="rId3" Type="http://schemas.openxmlformats.org/officeDocument/2006/relationships/control" Target="../activeX/activeX17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71.xml"/><Relationship Id="rId1" Type="http://schemas.openxmlformats.org/officeDocument/2006/relationships/vmlDrawing" Target="../drawings/vmlDrawing34.vml"/><Relationship Id="rId6" Type="http://schemas.openxmlformats.org/officeDocument/2006/relationships/control" Target="../activeX/activeX175.xml"/><Relationship Id="rId5" Type="http://schemas.openxmlformats.org/officeDocument/2006/relationships/control" Target="../activeX/activeX174.xml"/><Relationship Id="rId4" Type="http://schemas.openxmlformats.org/officeDocument/2006/relationships/control" Target="../activeX/activeX17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jpeg"/><Relationship Id="rId3" Type="http://schemas.openxmlformats.org/officeDocument/2006/relationships/control" Target="../activeX/activeX17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76.xml"/><Relationship Id="rId1" Type="http://schemas.openxmlformats.org/officeDocument/2006/relationships/vmlDrawing" Target="../drawings/vmlDrawing35.vml"/><Relationship Id="rId6" Type="http://schemas.openxmlformats.org/officeDocument/2006/relationships/control" Target="../activeX/activeX180.xml"/><Relationship Id="rId5" Type="http://schemas.openxmlformats.org/officeDocument/2006/relationships/control" Target="../activeX/activeX179.xml"/><Relationship Id="rId4" Type="http://schemas.openxmlformats.org/officeDocument/2006/relationships/control" Target="../activeX/activeX17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jpeg"/><Relationship Id="rId3" Type="http://schemas.openxmlformats.org/officeDocument/2006/relationships/control" Target="../activeX/activeX18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81.xml"/><Relationship Id="rId1" Type="http://schemas.openxmlformats.org/officeDocument/2006/relationships/vmlDrawing" Target="../drawings/vmlDrawing36.vml"/><Relationship Id="rId6" Type="http://schemas.openxmlformats.org/officeDocument/2006/relationships/control" Target="../activeX/activeX185.xml"/><Relationship Id="rId5" Type="http://schemas.openxmlformats.org/officeDocument/2006/relationships/control" Target="../activeX/activeX184.xml"/><Relationship Id="rId4" Type="http://schemas.openxmlformats.org/officeDocument/2006/relationships/control" Target="../activeX/activeX18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jpeg"/><Relationship Id="rId3" Type="http://schemas.openxmlformats.org/officeDocument/2006/relationships/control" Target="../activeX/activeX18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86.xml"/><Relationship Id="rId1" Type="http://schemas.openxmlformats.org/officeDocument/2006/relationships/vmlDrawing" Target="../drawings/vmlDrawing37.vml"/><Relationship Id="rId6" Type="http://schemas.openxmlformats.org/officeDocument/2006/relationships/control" Target="../activeX/activeX190.xml"/><Relationship Id="rId5" Type="http://schemas.openxmlformats.org/officeDocument/2006/relationships/control" Target="../activeX/activeX189.xml"/><Relationship Id="rId4" Type="http://schemas.openxmlformats.org/officeDocument/2006/relationships/control" Target="../activeX/activeX188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jpeg"/><Relationship Id="rId3" Type="http://schemas.openxmlformats.org/officeDocument/2006/relationships/control" Target="../activeX/activeX19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91.xml"/><Relationship Id="rId1" Type="http://schemas.openxmlformats.org/officeDocument/2006/relationships/vmlDrawing" Target="../drawings/vmlDrawing38.vml"/><Relationship Id="rId6" Type="http://schemas.openxmlformats.org/officeDocument/2006/relationships/control" Target="../activeX/activeX195.xml"/><Relationship Id="rId5" Type="http://schemas.openxmlformats.org/officeDocument/2006/relationships/control" Target="../activeX/activeX194.xml"/><Relationship Id="rId4" Type="http://schemas.openxmlformats.org/officeDocument/2006/relationships/control" Target="../activeX/activeX19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2.jpeg"/><Relationship Id="rId3" Type="http://schemas.openxmlformats.org/officeDocument/2006/relationships/control" Target="../activeX/activeX19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96.xml"/><Relationship Id="rId1" Type="http://schemas.openxmlformats.org/officeDocument/2006/relationships/vmlDrawing" Target="../drawings/vmlDrawing39.vml"/><Relationship Id="rId6" Type="http://schemas.openxmlformats.org/officeDocument/2006/relationships/control" Target="../activeX/activeX200.xml"/><Relationship Id="rId5" Type="http://schemas.openxmlformats.org/officeDocument/2006/relationships/control" Target="../activeX/activeX199.xml"/><Relationship Id="rId4" Type="http://schemas.openxmlformats.org/officeDocument/2006/relationships/control" Target="../activeX/activeX198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jpeg"/><Relationship Id="rId3" Type="http://schemas.openxmlformats.org/officeDocument/2006/relationships/control" Target="../activeX/activeX20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01.xml"/><Relationship Id="rId1" Type="http://schemas.openxmlformats.org/officeDocument/2006/relationships/vmlDrawing" Target="../drawings/vmlDrawing40.vml"/><Relationship Id="rId6" Type="http://schemas.openxmlformats.org/officeDocument/2006/relationships/control" Target="../activeX/activeX205.xml"/><Relationship Id="rId5" Type="http://schemas.openxmlformats.org/officeDocument/2006/relationships/control" Target="../activeX/activeX204.xml"/><Relationship Id="rId4" Type="http://schemas.openxmlformats.org/officeDocument/2006/relationships/control" Target="../activeX/activeX20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jpeg"/><Relationship Id="rId3" Type="http://schemas.openxmlformats.org/officeDocument/2006/relationships/control" Target="../activeX/activeX20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06.xml"/><Relationship Id="rId1" Type="http://schemas.openxmlformats.org/officeDocument/2006/relationships/vmlDrawing" Target="../drawings/vmlDrawing41.vml"/><Relationship Id="rId6" Type="http://schemas.openxmlformats.org/officeDocument/2006/relationships/control" Target="../activeX/activeX210.xml"/><Relationship Id="rId5" Type="http://schemas.openxmlformats.org/officeDocument/2006/relationships/control" Target="../activeX/activeX209.xml"/><Relationship Id="rId4" Type="http://schemas.openxmlformats.org/officeDocument/2006/relationships/control" Target="../activeX/activeX208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jpeg"/><Relationship Id="rId3" Type="http://schemas.openxmlformats.org/officeDocument/2006/relationships/control" Target="../activeX/activeX21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11.xml"/><Relationship Id="rId1" Type="http://schemas.openxmlformats.org/officeDocument/2006/relationships/vmlDrawing" Target="../drawings/vmlDrawing42.vml"/><Relationship Id="rId6" Type="http://schemas.openxmlformats.org/officeDocument/2006/relationships/control" Target="../activeX/activeX215.xml"/><Relationship Id="rId5" Type="http://schemas.openxmlformats.org/officeDocument/2006/relationships/control" Target="../activeX/activeX214.xml"/><Relationship Id="rId4" Type="http://schemas.openxmlformats.org/officeDocument/2006/relationships/control" Target="../activeX/activeX21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6.jpeg"/><Relationship Id="rId3" Type="http://schemas.openxmlformats.org/officeDocument/2006/relationships/control" Target="../activeX/activeX21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16.xml"/><Relationship Id="rId1" Type="http://schemas.openxmlformats.org/officeDocument/2006/relationships/vmlDrawing" Target="../drawings/vmlDrawing43.vml"/><Relationship Id="rId6" Type="http://schemas.openxmlformats.org/officeDocument/2006/relationships/control" Target="../activeX/activeX220.xml"/><Relationship Id="rId5" Type="http://schemas.openxmlformats.org/officeDocument/2006/relationships/control" Target="../activeX/activeX219.xml"/><Relationship Id="rId4" Type="http://schemas.openxmlformats.org/officeDocument/2006/relationships/control" Target="../activeX/activeX218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jpeg"/><Relationship Id="rId3" Type="http://schemas.openxmlformats.org/officeDocument/2006/relationships/control" Target="../activeX/activeX22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21.xml"/><Relationship Id="rId1" Type="http://schemas.openxmlformats.org/officeDocument/2006/relationships/vmlDrawing" Target="../drawings/vmlDrawing44.vml"/><Relationship Id="rId6" Type="http://schemas.openxmlformats.org/officeDocument/2006/relationships/control" Target="../activeX/activeX225.xml"/><Relationship Id="rId5" Type="http://schemas.openxmlformats.org/officeDocument/2006/relationships/control" Target="../activeX/activeX224.xml"/><Relationship Id="rId4" Type="http://schemas.openxmlformats.org/officeDocument/2006/relationships/control" Target="../activeX/activeX223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8.jpeg"/><Relationship Id="rId3" Type="http://schemas.openxmlformats.org/officeDocument/2006/relationships/control" Target="../activeX/activeX22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26.xml"/><Relationship Id="rId1" Type="http://schemas.openxmlformats.org/officeDocument/2006/relationships/vmlDrawing" Target="../drawings/vmlDrawing45.vml"/><Relationship Id="rId6" Type="http://schemas.openxmlformats.org/officeDocument/2006/relationships/control" Target="../activeX/activeX230.xml"/><Relationship Id="rId5" Type="http://schemas.openxmlformats.org/officeDocument/2006/relationships/control" Target="../activeX/activeX229.xml"/><Relationship Id="rId4" Type="http://schemas.openxmlformats.org/officeDocument/2006/relationships/control" Target="../activeX/activeX228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jpeg"/><Relationship Id="rId3" Type="http://schemas.openxmlformats.org/officeDocument/2006/relationships/control" Target="../activeX/activeX23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31.xml"/><Relationship Id="rId1" Type="http://schemas.openxmlformats.org/officeDocument/2006/relationships/vmlDrawing" Target="../drawings/vmlDrawing46.vml"/><Relationship Id="rId6" Type="http://schemas.openxmlformats.org/officeDocument/2006/relationships/control" Target="../activeX/activeX235.xml"/><Relationship Id="rId5" Type="http://schemas.openxmlformats.org/officeDocument/2006/relationships/control" Target="../activeX/activeX234.xml"/><Relationship Id="rId4" Type="http://schemas.openxmlformats.org/officeDocument/2006/relationships/control" Target="../activeX/activeX233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jpeg"/><Relationship Id="rId3" Type="http://schemas.openxmlformats.org/officeDocument/2006/relationships/control" Target="../activeX/activeX23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36.xml"/><Relationship Id="rId1" Type="http://schemas.openxmlformats.org/officeDocument/2006/relationships/vmlDrawing" Target="../drawings/vmlDrawing47.vml"/><Relationship Id="rId6" Type="http://schemas.openxmlformats.org/officeDocument/2006/relationships/control" Target="../activeX/activeX240.xml"/><Relationship Id="rId5" Type="http://schemas.openxmlformats.org/officeDocument/2006/relationships/control" Target="../activeX/activeX239.xml"/><Relationship Id="rId4" Type="http://schemas.openxmlformats.org/officeDocument/2006/relationships/control" Target="../activeX/activeX23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6.jpeg"/><Relationship Id="rId3" Type="http://schemas.openxmlformats.org/officeDocument/2006/relationships/control" Target="../activeX/activeX24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41.xml"/><Relationship Id="rId1" Type="http://schemas.openxmlformats.org/officeDocument/2006/relationships/vmlDrawing" Target="../drawings/vmlDrawing48.vml"/><Relationship Id="rId6" Type="http://schemas.openxmlformats.org/officeDocument/2006/relationships/control" Target="../activeX/activeX245.xml"/><Relationship Id="rId5" Type="http://schemas.openxmlformats.org/officeDocument/2006/relationships/control" Target="../activeX/activeX244.xml"/><Relationship Id="rId4" Type="http://schemas.openxmlformats.org/officeDocument/2006/relationships/control" Target="../activeX/activeX24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2.jpeg"/><Relationship Id="rId3" Type="http://schemas.openxmlformats.org/officeDocument/2006/relationships/control" Target="../activeX/activeX24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46.xml"/><Relationship Id="rId1" Type="http://schemas.openxmlformats.org/officeDocument/2006/relationships/vmlDrawing" Target="../drawings/vmlDrawing49.vml"/><Relationship Id="rId6" Type="http://schemas.openxmlformats.org/officeDocument/2006/relationships/control" Target="../activeX/activeX250.xml"/><Relationship Id="rId5" Type="http://schemas.openxmlformats.org/officeDocument/2006/relationships/control" Target="../activeX/activeX249.xml"/><Relationship Id="rId4" Type="http://schemas.openxmlformats.org/officeDocument/2006/relationships/control" Target="../activeX/activeX248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8.jpeg"/><Relationship Id="rId3" Type="http://schemas.openxmlformats.org/officeDocument/2006/relationships/control" Target="../activeX/activeX25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51.xml"/><Relationship Id="rId1" Type="http://schemas.openxmlformats.org/officeDocument/2006/relationships/vmlDrawing" Target="../drawings/vmlDrawing50.vml"/><Relationship Id="rId6" Type="http://schemas.openxmlformats.org/officeDocument/2006/relationships/control" Target="../activeX/activeX255.xml"/><Relationship Id="rId5" Type="http://schemas.openxmlformats.org/officeDocument/2006/relationships/control" Target="../activeX/activeX254.xml"/><Relationship Id="rId4" Type="http://schemas.openxmlformats.org/officeDocument/2006/relationships/control" Target="../activeX/activeX253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4.jpeg"/><Relationship Id="rId3" Type="http://schemas.openxmlformats.org/officeDocument/2006/relationships/control" Target="../activeX/activeX25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56.xml"/><Relationship Id="rId1" Type="http://schemas.openxmlformats.org/officeDocument/2006/relationships/vmlDrawing" Target="../drawings/vmlDrawing51.vml"/><Relationship Id="rId6" Type="http://schemas.openxmlformats.org/officeDocument/2006/relationships/control" Target="../activeX/activeX260.xml"/><Relationship Id="rId5" Type="http://schemas.openxmlformats.org/officeDocument/2006/relationships/control" Target="../activeX/activeX259.xml"/><Relationship Id="rId4" Type="http://schemas.openxmlformats.org/officeDocument/2006/relationships/control" Target="../activeX/activeX258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0.jpeg"/><Relationship Id="rId3" Type="http://schemas.openxmlformats.org/officeDocument/2006/relationships/control" Target="../activeX/activeX26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61.xml"/><Relationship Id="rId1" Type="http://schemas.openxmlformats.org/officeDocument/2006/relationships/vmlDrawing" Target="../drawings/vmlDrawing52.vml"/><Relationship Id="rId6" Type="http://schemas.openxmlformats.org/officeDocument/2006/relationships/control" Target="../activeX/activeX265.xml"/><Relationship Id="rId5" Type="http://schemas.openxmlformats.org/officeDocument/2006/relationships/control" Target="../activeX/activeX264.xml"/><Relationship Id="rId4" Type="http://schemas.openxmlformats.org/officeDocument/2006/relationships/control" Target="../activeX/activeX263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6.jpeg"/><Relationship Id="rId3" Type="http://schemas.openxmlformats.org/officeDocument/2006/relationships/control" Target="../activeX/activeX26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66.xml"/><Relationship Id="rId1" Type="http://schemas.openxmlformats.org/officeDocument/2006/relationships/vmlDrawing" Target="../drawings/vmlDrawing53.vml"/><Relationship Id="rId6" Type="http://schemas.openxmlformats.org/officeDocument/2006/relationships/control" Target="../activeX/activeX270.xml"/><Relationship Id="rId5" Type="http://schemas.openxmlformats.org/officeDocument/2006/relationships/control" Target="../activeX/activeX269.xml"/><Relationship Id="rId4" Type="http://schemas.openxmlformats.org/officeDocument/2006/relationships/control" Target="../activeX/activeX268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2.jpeg"/><Relationship Id="rId3" Type="http://schemas.openxmlformats.org/officeDocument/2006/relationships/control" Target="../activeX/activeX27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71.xml"/><Relationship Id="rId1" Type="http://schemas.openxmlformats.org/officeDocument/2006/relationships/vmlDrawing" Target="../drawings/vmlDrawing54.vml"/><Relationship Id="rId6" Type="http://schemas.openxmlformats.org/officeDocument/2006/relationships/control" Target="../activeX/activeX275.xml"/><Relationship Id="rId5" Type="http://schemas.openxmlformats.org/officeDocument/2006/relationships/control" Target="../activeX/activeX274.xml"/><Relationship Id="rId4" Type="http://schemas.openxmlformats.org/officeDocument/2006/relationships/control" Target="../activeX/activeX273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8.jpeg"/><Relationship Id="rId3" Type="http://schemas.openxmlformats.org/officeDocument/2006/relationships/control" Target="../activeX/activeX27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76.xml"/><Relationship Id="rId1" Type="http://schemas.openxmlformats.org/officeDocument/2006/relationships/vmlDrawing" Target="../drawings/vmlDrawing55.vml"/><Relationship Id="rId6" Type="http://schemas.openxmlformats.org/officeDocument/2006/relationships/control" Target="../activeX/activeX280.xml"/><Relationship Id="rId5" Type="http://schemas.openxmlformats.org/officeDocument/2006/relationships/control" Target="../activeX/activeX279.xml"/><Relationship Id="rId4" Type="http://schemas.openxmlformats.org/officeDocument/2006/relationships/control" Target="../activeX/activeX278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4.jpeg"/><Relationship Id="rId3" Type="http://schemas.openxmlformats.org/officeDocument/2006/relationships/control" Target="../activeX/activeX28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81.xml"/><Relationship Id="rId1" Type="http://schemas.openxmlformats.org/officeDocument/2006/relationships/vmlDrawing" Target="../drawings/vmlDrawing56.vml"/><Relationship Id="rId6" Type="http://schemas.openxmlformats.org/officeDocument/2006/relationships/control" Target="../activeX/activeX285.xml"/><Relationship Id="rId5" Type="http://schemas.openxmlformats.org/officeDocument/2006/relationships/control" Target="../activeX/activeX284.xml"/><Relationship Id="rId4" Type="http://schemas.openxmlformats.org/officeDocument/2006/relationships/control" Target="../activeX/activeX283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jpeg"/><Relationship Id="rId3" Type="http://schemas.openxmlformats.org/officeDocument/2006/relationships/control" Target="../activeX/activeX28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86.xml"/><Relationship Id="rId1" Type="http://schemas.openxmlformats.org/officeDocument/2006/relationships/vmlDrawing" Target="../drawings/vmlDrawing57.vml"/><Relationship Id="rId6" Type="http://schemas.openxmlformats.org/officeDocument/2006/relationships/control" Target="../activeX/activeX290.xml"/><Relationship Id="rId5" Type="http://schemas.openxmlformats.org/officeDocument/2006/relationships/control" Target="../activeX/activeX289.xml"/><Relationship Id="rId4" Type="http://schemas.openxmlformats.org/officeDocument/2006/relationships/control" Target="../activeX/activeX288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6.jpeg"/><Relationship Id="rId3" Type="http://schemas.openxmlformats.org/officeDocument/2006/relationships/control" Target="../activeX/activeX29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91.xml"/><Relationship Id="rId1" Type="http://schemas.openxmlformats.org/officeDocument/2006/relationships/vmlDrawing" Target="../drawings/vmlDrawing58.vml"/><Relationship Id="rId6" Type="http://schemas.openxmlformats.org/officeDocument/2006/relationships/control" Target="../activeX/activeX295.xml"/><Relationship Id="rId5" Type="http://schemas.openxmlformats.org/officeDocument/2006/relationships/control" Target="../activeX/activeX294.xml"/><Relationship Id="rId4" Type="http://schemas.openxmlformats.org/officeDocument/2006/relationships/control" Target="../activeX/activeX293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2.jpeg"/><Relationship Id="rId3" Type="http://schemas.openxmlformats.org/officeDocument/2006/relationships/control" Target="../activeX/activeX29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96.xml"/><Relationship Id="rId1" Type="http://schemas.openxmlformats.org/officeDocument/2006/relationships/vmlDrawing" Target="../drawings/vmlDrawing59.vml"/><Relationship Id="rId6" Type="http://schemas.openxmlformats.org/officeDocument/2006/relationships/control" Target="../activeX/activeX300.xml"/><Relationship Id="rId5" Type="http://schemas.openxmlformats.org/officeDocument/2006/relationships/control" Target="../activeX/activeX299.xml"/><Relationship Id="rId4" Type="http://schemas.openxmlformats.org/officeDocument/2006/relationships/control" Target="../activeX/activeX298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8.jpeg"/><Relationship Id="rId3" Type="http://schemas.openxmlformats.org/officeDocument/2006/relationships/control" Target="../activeX/activeX302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01.xml"/><Relationship Id="rId1" Type="http://schemas.openxmlformats.org/officeDocument/2006/relationships/vmlDrawing" Target="../drawings/vmlDrawing60.vml"/><Relationship Id="rId6" Type="http://schemas.openxmlformats.org/officeDocument/2006/relationships/control" Target="../activeX/activeX305.xml"/><Relationship Id="rId5" Type="http://schemas.openxmlformats.org/officeDocument/2006/relationships/control" Target="../activeX/activeX304.xml"/><Relationship Id="rId4" Type="http://schemas.openxmlformats.org/officeDocument/2006/relationships/control" Target="../activeX/activeX303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4.jpeg"/><Relationship Id="rId3" Type="http://schemas.openxmlformats.org/officeDocument/2006/relationships/control" Target="../activeX/activeX307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06.xml"/><Relationship Id="rId1" Type="http://schemas.openxmlformats.org/officeDocument/2006/relationships/vmlDrawing" Target="../drawings/vmlDrawing61.vml"/><Relationship Id="rId6" Type="http://schemas.openxmlformats.org/officeDocument/2006/relationships/control" Target="../activeX/activeX310.xml"/><Relationship Id="rId5" Type="http://schemas.openxmlformats.org/officeDocument/2006/relationships/control" Target="../activeX/activeX309.xml"/><Relationship Id="rId4" Type="http://schemas.openxmlformats.org/officeDocument/2006/relationships/control" Target="../activeX/activeX308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7.xml"/><Relationship Id="rId3" Type="http://schemas.openxmlformats.org/officeDocument/2006/relationships/control" Target="../activeX/activeX312.xml"/><Relationship Id="rId7" Type="http://schemas.openxmlformats.org/officeDocument/2006/relationships/control" Target="../activeX/activeX316.xml"/><Relationship Id="rId2" Type="http://schemas.openxmlformats.org/officeDocument/2006/relationships/control" Target="../activeX/activeX311.xml"/><Relationship Id="rId1" Type="http://schemas.openxmlformats.org/officeDocument/2006/relationships/vmlDrawing" Target="../drawings/vmlDrawing62.vml"/><Relationship Id="rId6" Type="http://schemas.openxmlformats.org/officeDocument/2006/relationships/control" Target="../activeX/activeX315.xml"/><Relationship Id="rId5" Type="http://schemas.openxmlformats.org/officeDocument/2006/relationships/control" Target="../activeX/activeX314.xml"/><Relationship Id="rId10" Type="http://schemas.openxmlformats.org/officeDocument/2006/relationships/image" Target="../media/image379.jpeg"/><Relationship Id="rId4" Type="http://schemas.openxmlformats.org/officeDocument/2006/relationships/control" Target="../activeX/activeX313.xml"/><Relationship Id="rId9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x_a97f2887.jpg"/>
          <p:cNvPicPr>
            <a:picLocks noChangeAspect="1"/>
          </p:cNvPicPr>
          <p:nvPr/>
        </p:nvPicPr>
        <p:blipFill>
          <a:blip r:embed="rId4" cstate="print">
            <a:lum bright="30000" contrast="-30000"/>
          </a:blip>
          <a:stretch>
            <a:fillRect/>
          </a:stretch>
        </p:blipFill>
        <p:spPr>
          <a:xfrm>
            <a:off x="0" y="0"/>
            <a:ext cx="9131137" cy="6858000"/>
          </a:xfrm>
          <a:prstGeom prst="rect">
            <a:avLst/>
          </a:prstGeom>
        </p:spPr>
      </p:pic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6444208" y="5445224"/>
            <a:ext cx="2286016" cy="785818"/>
          </a:xfrm>
          <a:prstGeom prst="actionButtonBlank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Start</a:t>
            </a:r>
            <a:endParaRPr lang="ru-RU" b="1" dirty="0" smtClea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4869160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Enter your name, class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9" name="Рисунок 8" descr="1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475656" y="908720"/>
            <a:ext cx="6766975" cy="1728192"/>
          </a:xfrm>
          <a:prstGeom prst="rect">
            <a:avLst/>
          </a:prstGeom>
        </p:spPr>
      </p:pic>
      <p:pic>
        <p:nvPicPr>
          <p:cNvPr id="10" name="Рисунок 9" descr="1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835696" y="-747464"/>
            <a:ext cx="7062211" cy="2088232"/>
          </a:xfrm>
          <a:prstGeom prst="rect">
            <a:avLst/>
          </a:prstGeom>
        </p:spPr>
      </p:pic>
    </p:spTree>
    <p:controls>
      <p:control spid="6146" name="TextBox1" r:id="rId2" imgW="532440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x_a97f2887.jpg"/>
          <p:cNvPicPr>
            <a:picLocks noChangeAspect="1"/>
          </p:cNvPicPr>
          <p:nvPr/>
        </p:nvPicPr>
        <p:blipFill>
          <a:blip r:embed="rId8" cstate="print">
            <a:lum bright="30000" contrast="-30000"/>
          </a:blip>
          <a:stretch>
            <a:fillRect/>
          </a:stretch>
        </p:blipFill>
        <p:spPr>
          <a:xfrm>
            <a:off x="0" y="0"/>
            <a:ext cx="913113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898776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822960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ru-RU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always go abroad during their summer holidays.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01.jpg"/>
          <p:cNvPicPr>
            <a:picLocks noChangeAspect="1"/>
          </p:cNvPicPr>
          <p:nvPr/>
        </p:nvPicPr>
        <p:blipFill>
          <a:blip r:embed="rId9" cstate="print"/>
          <a:srcRect l="10498" r="13830"/>
          <a:stretch>
            <a:fillRect/>
          </a:stretch>
        </p:blipFill>
        <p:spPr>
          <a:xfrm>
            <a:off x="5580112" y="2636912"/>
            <a:ext cx="3088554" cy="3265168"/>
          </a:xfrm>
          <a:prstGeom prst="rect">
            <a:avLst/>
          </a:prstGeom>
        </p:spPr>
      </p:pic>
    </p:spTree>
    <p:controls>
      <p:control spid="1026" name="OptionButton1" r:id="rId2" imgW="2590920" imgH="581040"/>
      <p:control spid="1027" name="OptionButton2" r:id="rId3" imgW="2590920" imgH="581040"/>
      <p:control spid="1035" name="OptionButton4" r:id="rId4" imgW="2590920" imgH="581040"/>
      <p:control spid="1041" name="OptionButton3" r:id="rId5" imgW="2590920" imgH="581040"/>
      <p:control spid="104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4114800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410445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Give ... the book, please.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050" name="OptionButton1" r:id="rId2" imgW="2590920" imgH="581040"/>
      <p:control spid="2051" name="OptionButton2" r:id="rId3" imgW="2590920" imgH="581040"/>
      <p:control spid="2052" name="OptionButton4" r:id="rId4" imgW="2590920" imgH="581040"/>
      <p:control spid="2053" name="OptionButton3" r:id="rId5" imgW="2590920" imgH="581040"/>
      <p:control spid="205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4248472" cy="990600"/>
          </a:xfr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424847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is an old friend of ... 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074" name="OptionButton1" r:id="rId2" imgW="2590920" imgH="581040"/>
      <p:control spid="3075" name="OptionButton2" r:id="rId3" imgW="2590920" imgH="581040"/>
      <p:control spid="3076" name="OptionButton4" r:id="rId4" imgW="2590920" imgH="581040"/>
      <p:control spid="3077" name="OptionButton3" r:id="rId5" imgW="2590920" imgH="581040"/>
      <p:control spid="307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52400"/>
            <a:ext cx="4464496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427984" y="1357298"/>
            <a:ext cx="453650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washed and dressed ... 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0486" name="CommandButton1" r:id="rId2" imgW="2228760" imgH="790560"/>
      <p:control spid="20492" name="OptionButton10" r:id="rId3" imgW="2590920" imgH="581040"/>
      <p:control spid="20493" name="OptionButton11" r:id="rId4" imgW="2590920" imgH="581040"/>
      <p:control spid="20494" name="OptionButton12" r:id="rId5" imgW="2590920" imgH="581040"/>
      <p:control spid="20495" name="OptionButton13" r:id="rId6" imgW="2590920" imgH="5810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5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C87D5"/>
              </a:clrFrom>
              <a:clrTo>
                <a:srgbClr val="0C87D5">
                  <a:alpha val="0"/>
                </a:srgbClr>
              </a:clrTo>
            </a:clrChange>
          </a:blip>
          <a:srcRect b="3801"/>
          <a:stretch>
            <a:fillRect/>
          </a:stretch>
        </p:blipFill>
        <p:spPr>
          <a:xfrm>
            <a:off x="323528" y="0"/>
            <a:ext cx="882047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3970784" cy="990600"/>
          </a:xfrm>
          <a:solidFill>
            <a:srgbClr val="FF66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403244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is that man?- </a:t>
            </a:r>
            <a:r>
              <a:rPr lang="en-US" dirty="0" err="1" smtClean="0">
                <a:latin typeface="Georgia" pitchFamily="18" charset="0"/>
              </a:rPr>
              <a:t>Klimov</a:t>
            </a:r>
            <a:r>
              <a:rPr lang="en-US" dirty="0" smtClean="0">
                <a:latin typeface="Georgia" pitchFamily="18" charset="0"/>
              </a:rPr>
              <a:t> Ivan </a:t>
            </a:r>
            <a:r>
              <a:rPr lang="en-US" dirty="0" err="1" smtClean="0">
                <a:latin typeface="Georgia" pitchFamily="18" charset="0"/>
              </a:rPr>
              <a:t>Petrovich</a:t>
            </a:r>
            <a:r>
              <a:rPr lang="en-US" dirty="0" smtClean="0">
                <a:latin typeface="Georgia" pitchFamily="18" charset="0"/>
              </a:rPr>
              <a:t>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1506" name="OptionButton1" r:id="rId2" imgW="2590920" imgH="581040"/>
      <p:control spid="21507" name="OptionButton2" r:id="rId3" imgW="2590920" imgH="581040"/>
      <p:control spid="21508" name="OptionButton4" r:id="rId4" imgW="2590920" imgH="581040"/>
      <p:control spid="21509" name="OptionButton3" r:id="rId5" imgW="2590920" imgH="581040"/>
      <p:control spid="2151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152400"/>
            <a:ext cx="4680520" cy="990600"/>
          </a:xfrm>
          <a:solidFill>
            <a:srgbClr val="FFC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11960" y="1357298"/>
            <a:ext cx="475252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... pupils are there in your class?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2530" name="OptionButton1" r:id="rId2" imgW="2590920" imgH="581040"/>
      <p:control spid="22531" name="OptionButton2" r:id="rId3" imgW="2590920" imgH="581040"/>
      <p:control spid="22532" name="OptionButton4" r:id="rId4" imgW="2590920" imgH="581040"/>
      <p:control spid="22533" name="OptionButton3" r:id="rId5" imgW="2590920" imgH="581040"/>
      <p:control spid="2253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5.jpg"/>
          <p:cNvPicPr>
            <a:picLocks noChangeAspect="1"/>
          </p:cNvPicPr>
          <p:nvPr/>
        </p:nvPicPr>
        <p:blipFill>
          <a:blip r:embed="rId8" cstate="print"/>
          <a:srcRect r="18920"/>
          <a:stretch>
            <a:fillRect/>
          </a:stretch>
        </p:blipFill>
        <p:spPr>
          <a:xfrm>
            <a:off x="2193454" y="0"/>
            <a:ext cx="695054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2400"/>
            <a:ext cx="3816424" cy="990600"/>
          </a:xfrm>
          <a:solidFill>
            <a:srgbClr val="00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388843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is that man?- He is a doctor.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3554" name="OptionButton1" r:id="rId2" imgW="2590920" imgH="581040"/>
      <p:control spid="23555" name="OptionButton2" r:id="rId3" imgW="2590920" imgH="581040"/>
      <p:control spid="23556" name="OptionButton4" r:id="rId4" imgW="2590920" imgH="581040"/>
      <p:control spid="23557" name="OptionButton3" r:id="rId5" imgW="2590920" imgH="581040"/>
      <p:control spid="2355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8.jpg"/>
          <p:cNvPicPr>
            <a:picLocks noChangeAspect="1"/>
          </p:cNvPicPr>
          <p:nvPr/>
        </p:nvPicPr>
        <p:blipFill>
          <a:blip r:embed="rId8" cstate="print"/>
          <a:srcRect r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188640"/>
            <a:ext cx="4896544" cy="990600"/>
          </a:xfrm>
          <a:solidFill>
            <a:srgbClr val="FF66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067944" y="1196752"/>
            <a:ext cx="489654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friend made some mistakes in his dictation.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4578" name="OptionButton1" r:id="rId2" imgW="2590920" imgH="581040"/>
      <p:control spid="24579" name="OptionButton2" r:id="rId3" imgW="2590920" imgH="581040"/>
      <p:control spid="24580" name="OptionButton4" r:id="rId4" imgW="2590920" imgH="581040"/>
      <p:control spid="24581" name="OptionButton3" r:id="rId5" imgW="2590920" imgH="581040"/>
      <p:control spid="2458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826768" cy="990600"/>
          </a:xfrm>
          <a:solidFill>
            <a:srgbClr val="FF99FF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385537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Is ... absent today?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5602" name="OptionButton1" r:id="rId2" imgW="2590920" imgH="581040"/>
      <p:control spid="25603" name="OptionButton2" r:id="rId3" imgW="2590920" imgH="581040"/>
      <p:control spid="25604" name="OptionButton4" r:id="rId4" imgW="2590920" imgH="581040"/>
      <p:control spid="25605" name="OptionButton3" r:id="rId5" imgW="2590920" imgH="581040"/>
      <p:control spid="2560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483383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152400"/>
            <a:ext cx="5266928" cy="990600"/>
          </a:xfr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419872" y="1357298"/>
            <a:ext cx="523832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 can’t do it today. I have ... free time.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6626" name="OptionButton1" r:id="rId2" imgW="2590920" imgH="581040"/>
      <p:control spid="26627" name="OptionButton2" r:id="rId3" imgW="2590920" imgH="581040"/>
      <p:control spid="26628" name="OptionButton4" r:id="rId4" imgW="2590920" imgH="581040"/>
      <p:control spid="26629" name="OptionButton3" r:id="rId5" imgW="2590920" imgH="581040"/>
      <p:control spid="2663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2.jpg"/>
          <p:cNvPicPr>
            <a:picLocks noChangeAspect="1"/>
          </p:cNvPicPr>
          <p:nvPr/>
        </p:nvPicPr>
        <p:blipFill>
          <a:blip r:embed="rId8" cstate="print"/>
          <a:srcRect r="129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330824" cy="990600"/>
          </a:xfrm>
          <a:solidFill>
            <a:srgbClr val="660033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435942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If you ever have ... problems, let me know.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7650" name="OptionButton1" r:id="rId2" imgW="2590920" imgH="581040"/>
      <p:control spid="27651" name="OptionButton2" r:id="rId3" imgW="2590920" imgH="581040"/>
      <p:control spid="27652" name="OptionButton4" r:id="rId4" imgW="2590920" imgH="581040"/>
      <p:control spid="27653" name="OptionButton3" r:id="rId5" imgW="2590920" imgH="581040"/>
      <p:control spid="2765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7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0" y="0"/>
            <a:ext cx="673224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152400"/>
            <a:ext cx="3528392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64088" y="1357298"/>
            <a:ext cx="360040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Did ... see this film yesterday?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8674" name="OptionButton1" r:id="rId2" imgW="2590920" imgH="581040"/>
      <p:control spid="28675" name="OptionButton2" r:id="rId3" imgW="2590920" imgH="581040"/>
      <p:control spid="28676" name="OptionButton4" r:id="rId4" imgW="2590920" imgH="581040"/>
      <p:control spid="28677" name="OptionButton3" r:id="rId5" imgW="2590920" imgH="581040"/>
      <p:control spid="2867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3.jpg"/>
          <p:cNvPicPr>
            <a:picLocks noChangeAspect="1"/>
          </p:cNvPicPr>
          <p:nvPr/>
        </p:nvPicPr>
        <p:blipFill>
          <a:blip r:embed="rId8" cstate="print"/>
          <a:srcRect b="48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114800" cy="9906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4143404" cy="1423630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How ... English words do you know?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29698" name="OptionButton1" r:id="rId2" imgW="2590920" imgH="581040"/>
      <p:control spid="29699" name="OptionButton2" r:id="rId3" imgW="2590920" imgH="581040"/>
      <p:control spid="29700" name="OptionButton4" r:id="rId4" imgW="2590920" imgH="581040"/>
      <p:control spid="29701" name="OptionButton3" r:id="rId5" imgW="2590920" imgH="581040"/>
      <p:control spid="2970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2.jpg"/>
          <p:cNvPicPr>
            <a:picLocks noChangeAspect="1"/>
          </p:cNvPicPr>
          <p:nvPr/>
        </p:nvPicPr>
        <p:blipFill>
          <a:blip r:embed="rId8" cstate="print"/>
          <a:srcRect l="22050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152400"/>
            <a:ext cx="4644008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499992" y="1357298"/>
            <a:ext cx="464400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Don’t worry. We have ... time before the train comes in.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0722" name="OptionButton1" r:id="rId2" imgW="2590920" imgH="581040"/>
      <p:control spid="30723" name="OptionButton2" r:id="rId3" imgW="2590920" imgH="581040"/>
      <p:control spid="30724" name="OptionButton4" r:id="rId4" imgW="2590920" imgH="581040"/>
      <p:control spid="30725" name="OptionButton3" r:id="rId5" imgW="2590920" imgH="581040"/>
      <p:control spid="3072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7.jpg"/>
          <p:cNvPicPr>
            <a:picLocks noChangeAspect="1"/>
          </p:cNvPicPr>
          <p:nvPr/>
        </p:nvPicPr>
        <p:blipFill>
          <a:blip r:embed="rId8" cstate="print"/>
          <a:srcRect r="9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solidFill>
                  <a:srgbClr val="002060"/>
                </a:solidFill>
                <a:latin typeface="Courier New" pitchFamily="49" charset="0"/>
                <a:cs typeface="Courier New" pitchFamily="49" charset="0"/>
              </a:rPr>
              <a:t>15</a:t>
            </a:r>
            <a:endParaRPr lang="ru-RU" b="1" dirty="0">
              <a:solidFill>
                <a:srgbClr val="00206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421541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These pencils are ... , take ... if you want.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1746" name="OptionButton1" r:id="rId2" imgW="2590920" imgH="581040"/>
      <p:control spid="31747" name="OptionButton2" r:id="rId3" imgW="2590920" imgH="581040"/>
      <p:control spid="31748" name="OptionButton4" r:id="rId4" imgW="2590920" imgH="581040"/>
      <p:control spid="31749" name="OptionButton3" r:id="rId5" imgW="2590920" imgH="581040"/>
      <p:control spid="3175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152400"/>
            <a:ext cx="3707904" cy="990600"/>
          </a:xfr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436096" y="1357298"/>
            <a:ext cx="370790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 have lost ... pen, may I take ... 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2770" name="OptionButton1" r:id="rId2" imgW="2590920" imgH="581040"/>
      <p:control spid="32771" name="OptionButton2" r:id="rId3" imgW="2590920" imgH="581040"/>
      <p:control spid="32772" name="OptionButton4" r:id="rId4" imgW="2590920" imgH="581040"/>
      <p:control spid="32773" name="OptionButton3" r:id="rId5" imgW="2590920" imgH="581040"/>
      <p:control spid="3277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4176464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417646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often meet here.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3794" name="OptionButton1" r:id="rId2" imgW="2590920" imgH="581040"/>
      <p:control spid="33795" name="OptionButton2" r:id="rId3" imgW="2590920" imgH="581040"/>
      <p:control spid="33796" name="OptionButton4" r:id="rId4" imgW="2590920" imgH="581040"/>
      <p:control spid="33797" name="OptionButton3" r:id="rId5" imgW="2590920" imgH="581040"/>
      <p:control spid="3379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5184576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518457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She’ll go there with ... husband and ... daughter.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4822" name="CommandButton1" r:id="rId2" imgW="2228760" imgH="790560"/>
      <p:control spid="34828" name="OptionButton10" r:id="rId3" imgW="2590920" imgH="581040"/>
      <p:control spid="34829" name="OptionButton11" r:id="rId4" imgW="2590920" imgH="581040"/>
      <p:control spid="34830" name="OptionButton12" r:id="rId5" imgW="2590920" imgH="581040"/>
      <p:control spid="34831" name="OptionButton13" r:id="rId6" imgW="2590920" imgH="5810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330824" cy="990600"/>
          </a:xfr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439248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My elder brother looks like ... mother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5842" name="OptionButton1" r:id="rId2" imgW="2590920" imgH="581040"/>
      <p:control spid="35843" name="OptionButton2" r:id="rId3" imgW="2590920" imgH="581040"/>
      <p:control spid="35844" name="OptionButton4" r:id="rId4" imgW="2590920" imgH="581040"/>
      <p:control spid="35845" name="OptionButton3" r:id="rId5" imgW="2590920" imgH="581040"/>
      <p:control spid="3584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152400"/>
            <a:ext cx="4752528" cy="990600"/>
          </a:xfr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067944" y="1357298"/>
            <a:ext cx="482453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of you knows his address?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6866" name="OptionButton1" r:id="rId2" imgW="2590920" imgH="581040"/>
      <p:control spid="36867" name="OptionButton2" r:id="rId3" imgW="2590920" imgH="581040"/>
      <p:control spid="36868" name="OptionButton4" r:id="rId4" imgW="2590920" imgH="581040"/>
      <p:control spid="36869" name="OptionButton3" r:id="rId5" imgW="2590920" imgH="581040"/>
      <p:control spid="3687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970784" cy="990600"/>
          </a:xfr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403244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We have very many relatives in ... native town.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7890" name="OptionButton1" r:id="rId2" imgW="2590920" imgH="581040"/>
      <p:control spid="37891" name="OptionButton2" r:id="rId3" imgW="2590920" imgH="581040"/>
      <p:control spid="37892" name="OptionButton4" r:id="rId4" imgW="2590920" imgH="581040"/>
      <p:control spid="37893" name="OptionButton3" r:id="rId5" imgW="2590920" imgH="581040"/>
      <p:control spid="3789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7321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52400"/>
            <a:ext cx="4355976" cy="1188368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868144" y="1357298"/>
            <a:ext cx="327585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They can do it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8914" name="OptionButton1" r:id="rId2" imgW="2590920" imgH="581040"/>
      <p:control spid="38915" name="OptionButton2" r:id="rId3" imgW="2590920" imgH="581040"/>
      <p:control spid="38916" name="OptionButton4" r:id="rId4" imgW="2590920" imgH="581040"/>
      <p:control spid="38917" name="OptionButton3" r:id="rId5" imgW="2590920" imgH="581040"/>
      <p:control spid="3891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4006280" cy="990600"/>
          </a:xfr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57298"/>
            <a:ext cx="406794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She took off ... coat and began to work.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39938" name="OptionButton1" r:id="rId2" imgW="2590920" imgH="581040"/>
      <p:control spid="39939" name="OptionButton2" r:id="rId3" imgW="2590920" imgH="581040"/>
      <p:control spid="39940" name="OptionButton4" r:id="rId4" imgW="2590920" imgH="581040"/>
      <p:control spid="39941" name="OptionButton3" r:id="rId5" imgW="2590920" imgH="581040"/>
      <p:control spid="3994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504" y="0"/>
            <a:ext cx="4464496" cy="990600"/>
          </a:xfr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97764" y="1052736"/>
            <a:ext cx="444623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I’ve got no pen to write with. I’ll ask Mary to give me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0962" name="OptionButton1" r:id="rId2" imgW="2590920" imgH="581040"/>
      <p:control spid="40963" name="OptionButton2" r:id="rId3" imgW="2590920" imgH="581040"/>
      <p:control spid="40964" name="OptionButton4" r:id="rId4" imgW="2590920" imgH="581040"/>
      <p:control spid="40965" name="OptionButton3" r:id="rId5" imgW="2590920" imgH="581040"/>
      <p:control spid="4096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898776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25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392738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First of all we shall listen to ... suggestions, then we shall put forward ...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1986" name="OptionButton1" r:id="rId2" imgW="2590920" imgH="581040"/>
      <p:control spid="41987" name="OptionButton2" r:id="rId3" imgW="2590920" imgH="581040"/>
      <p:control spid="41988" name="OptionButton4" r:id="rId4" imgW="2590920" imgH="581040"/>
      <p:control spid="41989" name="OptionButton3" r:id="rId5" imgW="2590920" imgH="581040"/>
      <p:control spid="4199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152400"/>
            <a:ext cx="3707904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64088" y="1357298"/>
            <a:ext cx="377991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There are more than ... books in the library.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3010" name="OptionButton1" r:id="rId2" imgW="2590920" imgH="581040"/>
      <p:control spid="43011" name="OptionButton2" r:id="rId3" imgW="2590920" imgH="581040"/>
      <p:control spid="43012" name="OptionButton4" r:id="rId4" imgW="2590920" imgH="581040"/>
      <p:control spid="43013" name="OptionButton3" r:id="rId5" imgW="2590920" imgH="581040"/>
      <p:control spid="4301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9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610744" cy="990600"/>
          </a:xfrm>
          <a:solidFill>
            <a:schemeClr val="accent1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340768"/>
            <a:ext cx="338437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 first of June nineteen hundred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4034" name="OptionButton1" r:id="rId2" imgW="2590920" imgH="581040"/>
      <p:control spid="44035" name="OptionButton2" r:id="rId3" imgW="2590920" imgH="581040"/>
      <p:control spid="44036" name="OptionButton4" r:id="rId4" imgW="2590920" imgH="581040"/>
      <p:control spid="44037" name="OptionButton3" r:id="rId5" imgW="2590920" imgH="581040"/>
      <p:control spid="44038" name="CommandButton1" r:id="rId6" imgW="2228760" imgH="790560"/>
      <p:control spid="44039" name="OptionButton5" r:id="rId7" imgW="2590920" imgH="581040"/>
      <p:control spid="44040" name="OptionButton6" r:id="rId8" imgW="2590920" imgH="581040"/>
      <p:control spid="44041" name="OptionButton7" r:id="rId9" imgW="2590920" imgH="581040"/>
      <p:control spid="44042" name="OptionButton8" r:id="rId10" imgW="2590920" imgH="581040"/>
      <p:control spid="44043" name="OptionButton9" r:id="rId11" imgW="2590920" imgH="581040"/>
      <p:control spid="44044" name="OptionButton10" r:id="rId12" imgW="2876400" imgH="581040"/>
      <p:control spid="44045" name="OptionButton11" r:id="rId13" imgW="2876400" imgH="581040"/>
      <p:control spid="44046" name="OptionButton12" r:id="rId14" imgW="2876400" imgH="581040"/>
      <p:control spid="44047" name="OptionButton13" r:id="rId15" imgW="2876400" imgH="5810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152400"/>
            <a:ext cx="3384376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508104" y="1357298"/>
            <a:ext cx="338437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His birthday on ... of October.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5058" name="OptionButton1" r:id="rId2" imgW="2590920" imgH="581040"/>
      <p:control spid="45059" name="OptionButton2" r:id="rId3" imgW="2590920" imgH="581040"/>
      <p:control spid="45060" name="OptionButton4" r:id="rId4" imgW="2590920" imgH="581040"/>
      <p:control spid="45061" name="OptionButton3" r:id="rId5" imgW="2590920" imgH="581040"/>
      <p:control spid="4506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402832" cy="990600"/>
          </a:xfrm>
          <a:solidFill>
            <a:srgbClr val="FF99FF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29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439248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moved there some years ago, in 1950.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6082" name="OptionButton1" r:id="rId2" imgW="2590920" imgH="581040"/>
      <p:control spid="46083" name="OptionButton2" r:id="rId3" imgW="2590920" imgH="581040"/>
      <p:control spid="46084" name="OptionButton4" r:id="rId4" imgW="2590920" imgH="581040"/>
      <p:control spid="46085" name="OptionButton3" r:id="rId5" imgW="2590920" imgH="581040"/>
      <p:control spid="4608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5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826768" cy="1206624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139952" y="260648"/>
            <a:ext cx="466226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This famous poet was born on ... of October.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7106" name="OptionButton1" r:id="rId2" imgW="2590920" imgH="581040"/>
      <p:control spid="47107" name="OptionButton2" r:id="rId3" imgW="2590920" imgH="581040"/>
      <p:control spid="47108" name="OptionButton4" r:id="rId4" imgW="2590920" imgH="581040"/>
      <p:control spid="47109" name="OptionButton3" r:id="rId5" imgW="2590920" imgH="581040"/>
      <p:control spid="4711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0.jpg"/>
          <p:cNvPicPr>
            <a:picLocks noChangeAspect="1"/>
          </p:cNvPicPr>
          <p:nvPr/>
        </p:nvPicPr>
        <p:blipFill>
          <a:blip r:embed="rId8" cstate="print"/>
          <a:srcRect b="9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283968" cy="990600"/>
          </a:xfrm>
          <a:solidFill>
            <a:srgbClr val="FF00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3968" y="0"/>
            <a:ext cx="4860032" cy="105273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indent="15875">
              <a:buNone/>
            </a:pPr>
            <a:endParaRPr lang="ru-RU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ru-RU" dirty="0" smtClean="0">
                <a:latin typeface="Georgia" pitchFamily="18" charset="0"/>
              </a:rPr>
              <a:t>-</a:t>
            </a:r>
            <a:r>
              <a:rPr lang="en-US" dirty="0" smtClean="0">
                <a:latin typeface="Georgia" pitchFamily="18" charset="0"/>
              </a:rPr>
              <a:t>Are you a student?</a:t>
            </a:r>
            <a:endParaRPr lang="ru-RU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-Yes, ... 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48130" name="OptionButton1" r:id="rId2" imgW="2590920" imgH="581040"/>
      <p:control spid="48131" name="OptionButton2" r:id="rId3" imgW="2590920" imgH="581040"/>
      <p:control spid="48132" name="OptionButton4" r:id="rId4" imgW="2590920" imgH="581040"/>
      <p:control spid="48133" name="OptionButton3" r:id="rId5" imgW="2590920" imgH="581040"/>
      <p:control spid="4813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3744416" cy="990600"/>
          </a:xfr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32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374441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Does he spend his holidays by the sea?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118786" name="OptionButton1" r:id="rId2" imgW="2590920" imgH="581040"/>
      <p:control spid="118787" name="OptionButton2" r:id="rId3" imgW="2590920" imgH="581040"/>
      <p:control spid="118788" name="OptionButton4" r:id="rId4" imgW="2590920" imgH="581040"/>
      <p:control spid="118789" name="OptionButton3" r:id="rId5" imgW="2590920" imgH="581040"/>
      <p:control spid="11879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9.jpe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-1" y="0"/>
            <a:ext cx="914561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178696" cy="990600"/>
          </a:xfrm>
          <a:solidFill>
            <a:srgbClr val="00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33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3135292" cy="1495638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2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ru-RU" dirty="0" smtClean="0">
                <a:latin typeface="Georgia" pitchFamily="18" charset="0"/>
              </a:rPr>
              <a:t>-</a:t>
            </a:r>
            <a:r>
              <a:rPr lang="en-US" dirty="0" smtClean="0">
                <a:latin typeface="Georgia" pitchFamily="18" charset="0"/>
              </a:rPr>
              <a:t>Have the workers done their work?</a:t>
            </a:r>
            <a:endParaRPr lang="ru-RU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-Yes, ... 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119810" name="OptionButton1" r:id="rId2" imgW="2590920" imgH="581040"/>
      <p:control spid="119811" name="OptionButton2" r:id="rId3" imgW="2590920" imgH="581040"/>
      <p:control spid="119812" name="OptionButton4" r:id="rId4" imgW="2590920" imgH="581040"/>
      <p:control spid="119813" name="OptionButton3" r:id="rId5" imgW="2590920" imgH="581040"/>
      <p:control spid="11981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394720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220072" y="1700808"/>
            <a:ext cx="392392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She is very pretty, ... 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1202" name="OptionButton1" r:id="rId2" imgW="2590920" imgH="581040"/>
      <p:control spid="51203" name="OptionButton2" r:id="rId3" imgW="2590920" imgH="581040"/>
      <p:control spid="51204" name="OptionButton4" r:id="rId4" imgW="2590920" imgH="581040"/>
      <p:control spid="51205" name="OptionButton3" r:id="rId5" imgW="2590920" imgH="581040"/>
      <p:control spid="5120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970784" cy="990600"/>
          </a:xfrm>
          <a:solidFill>
            <a:srgbClr val="FFC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399938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There are many students at the meeting, ... 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2226" name="OptionButton1" r:id="rId2" imgW="2590920" imgH="581040"/>
      <p:control spid="52227" name="OptionButton2" r:id="rId3" imgW="2590920" imgH="581040"/>
      <p:control spid="52228" name="OptionButton4" r:id="rId4" imgW="2590920" imgH="581040"/>
      <p:control spid="52229" name="OptionButton3" r:id="rId5" imgW="2590920" imgH="581040"/>
      <p:control spid="5223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4474840" cy="990600"/>
          </a:xfrm>
          <a:solidFill>
            <a:srgbClr val="00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450344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Where ... my glasses? – I have just lost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3250" name="OptionButton1" r:id="rId2" imgW="2590920" imgH="581040"/>
      <p:control spid="53251" name="OptionButton2" r:id="rId3" imgW="2590920" imgH="581040"/>
      <p:control spid="53252" name="OptionButton4" r:id="rId4" imgW="2590920" imgH="581040"/>
      <p:control spid="53253" name="OptionButton3" r:id="rId5" imgW="2590920" imgH="581040"/>
      <p:control spid="5325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355976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052736"/>
            <a:ext cx="4355976" cy="1656184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My room... a green park and has a lot of sunshine.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4274" name="OptionButton1" r:id="rId2" imgW="2590920" imgH="581040"/>
      <p:control spid="54275" name="OptionButton2" r:id="rId3" imgW="2590920" imgH="581040"/>
      <p:control spid="54276" name="OptionButton4" r:id="rId4" imgW="2590920" imgH="581040"/>
      <p:control spid="54277" name="OptionButton3" r:id="rId5" imgW="2590920" imgH="581040"/>
      <p:control spid="5427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3178696" cy="990600"/>
          </a:xfrm>
          <a:solidFill>
            <a:srgbClr val="00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436096" y="980728"/>
            <a:ext cx="352839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They say money ... the soul of business.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5298" name="OptionButton1" r:id="rId2" imgW="2590920" imgH="581040"/>
      <p:control spid="55299" name="OptionButton2" r:id="rId3" imgW="2590920" imgH="581040"/>
      <p:control spid="55300" name="OptionButton4" r:id="rId4" imgW="2590920" imgH="581040"/>
      <p:control spid="55301" name="OptionButton3" r:id="rId5" imgW="2590920" imgH="581040"/>
      <p:control spid="5530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4067944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№3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57298"/>
            <a:ext cx="406794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Too ... knowledge ... the head bold.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6322" name="OptionButton1" r:id="rId2" imgW="2590920" imgH="581040"/>
      <p:control spid="56323" name="OptionButton2" r:id="rId3" imgW="2590920" imgH="581040"/>
      <p:control spid="56324" name="OptionButton4" r:id="rId4" imgW="2590920" imgH="581040"/>
      <p:control spid="56325" name="OptionButton3" r:id="rId5" imgW="2590920" imgH="581040"/>
      <p:control spid="5632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3456384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9912" y="332656"/>
            <a:ext cx="4896544" cy="1008112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The book contains ... information. It’s very useful.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7346" name="OptionButton1" r:id="rId2" imgW="2590920" imgH="581040"/>
      <p:control spid="57347" name="OptionButton2" r:id="rId3" imgW="2590920" imgH="581040"/>
      <p:control spid="57348" name="OptionButton4" r:id="rId4" imgW="2590920" imgH="581040"/>
      <p:control spid="57349" name="OptionButton3" r:id="rId5" imgW="2590920" imgH="581040"/>
      <p:control spid="5735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3744416" cy="990600"/>
          </a:xfr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357298"/>
            <a:ext cx="374441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has ... friends in this town and he feels lonely.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8370" name="OptionButton1" r:id="rId2" imgW="2590920" imgH="581040"/>
      <p:control spid="58371" name="OptionButton2" r:id="rId3" imgW="2590920" imgH="581040"/>
      <p:control spid="58372" name="OptionButton4" r:id="rId4" imgW="2590920" imgH="581040"/>
      <p:control spid="58373" name="OptionButton3" r:id="rId5" imgW="2590920" imgH="581040"/>
      <p:control spid="5837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5472608" cy="1062608"/>
          </a:xfrm>
          <a:solidFill>
            <a:srgbClr val="FF99FF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22960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His clothes ... usually very cheap, but he is actually well-off.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59394" name="OptionButton1" r:id="rId2" imgW="2590920" imgH="581040"/>
      <p:control spid="59395" name="OptionButton2" r:id="rId3" imgW="2590920" imgH="581040"/>
      <p:control spid="59396" name="OptionButton4" r:id="rId4" imgW="2590920" imgH="581040"/>
      <p:control spid="59397" name="OptionButton3" r:id="rId5" imgW="2590920" imgH="581040"/>
      <p:control spid="5939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2400"/>
            <a:ext cx="4248472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357298"/>
            <a:ext cx="424847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character my father is a quiet man.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0418" name="OptionButton1" r:id="rId2" imgW="2590920" imgH="581040"/>
      <p:control spid="60419" name="OptionButton2" r:id="rId3" imgW="2590920" imgH="581040"/>
      <p:control spid="60420" name="OptionButton4" r:id="rId4" imgW="2590920" imgH="581040"/>
      <p:control spid="60421" name="OptionButton3" r:id="rId5" imgW="2590920" imgH="581040"/>
      <p:control spid="6042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250704" cy="990600"/>
          </a:xfr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491880" y="188640"/>
            <a:ext cx="5472608" cy="1008112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I’ve got good relations ... my mum.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1442" name="OptionButton1" r:id="rId2" imgW="2590920" imgH="581040"/>
      <p:control spid="61443" name="OptionButton2" r:id="rId3" imgW="2590920" imgH="581040"/>
      <p:control spid="61444" name="OptionButton4" r:id="rId4" imgW="2590920" imgH="581040"/>
      <p:control spid="61445" name="OptionButton3" r:id="rId5" imgW="2590920" imgH="581040"/>
      <p:control spid="6144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4283968" cy="990600"/>
          </a:xfr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45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4283968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She is always interested ... what I do.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2466" name="OptionButton1" r:id="rId2" imgW="2590920" imgH="581040"/>
      <p:control spid="62467" name="OptionButton2" r:id="rId3" imgW="2590920" imgH="581040"/>
      <p:control spid="62468" name="OptionButton4" r:id="rId4" imgW="2590920" imgH="581040"/>
      <p:control spid="62469" name="OptionButton3" r:id="rId5" imgW="2590920" imgH="581040"/>
      <p:control spid="6247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9734931_youloveit_ru_tangled_rapunzel_wallpapers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6773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152400"/>
            <a:ext cx="4968552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23928" y="1196752"/>
            <a:ext cx="4989240" cy="1185288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My mother’s sister is my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3490" name="OptionButton1" r:id="rId2" imgW="2590920" imgH="581040"/>
      <p:control spid="63491" name="OptionButton2" r:id="rId3" imgW="2590920" imgH="581040"/>
      <p:control spid="63492" name="OptionButton4" r:id="rId4" imgW="2590920" imgH="581040"/>
      <p:control spid="63493" name="OptionButton3" r:id="rId5" imgW="2590920" imgH="581040"/>
      <p:control spid="6349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Walt-Disney-Wallpapers-Mickey-Mouse-walt-disney-characters-29673642-500-37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122912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522352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Parents of my father are my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4514" name="OptionButton1" r:id="rId2" imgW="2590920" imgH="581040"/>
      <p:control spid="64515" name="OptionButton2" r:id="rId3" imgW="2590920" imgH="581040"/>
      <p:control spid="64516" name="OptionButton4" r:id="rId4" imgW="2590920" imgH="581040"/>
      <p:control spid="64517" name="OptionButton3" r:id="rId5" imgW="2590920" imgH="581040"/>
      <p:control spid="6451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3528392" cy="990600"/>
          </a:xfrm>
          <a:solidFill>
            <a:srgbClr val="00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51920" y="404664"/>
            <a:ext cx="5292080" cy="969264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Children of aunt are my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5538" name="OptionButton1" r:id="rId2" imgW="2590920" imgH="581040"/>
      <p:control spid="65539" name="OptionButton2" r:id="rId3" imgW="2590920" imgH="581040"/>
      <p:control spid="65540" name="OptionButton4" r:id="rId4" imgW="2590920" imgH="581040"/>
      <p:control spid="65541" name="OptionButton3" r:id="rId5" imgW="2590920" imgH="581040"/>
      <p:control spid="6554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418125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3898776" cy="990600"/>
          </a:xfrm>
          <a:solidFill>
            <a:srgbClr val="FF99FF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49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2060848"/>
            <a:ext cx="385537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We ... fond ... reading fairy-tales when we were children.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6562" name="OptionButton1" r:id="rId2" imgW="2590920" imgH="581040"/>
      <p:control spid="66563" name="OptionButton2" r:id="rId3" imgW="2590920" imgH="581040"/>
      <p:control spid="66564" name="OptionButton4" r:id="rId4" imgW="2590920" imgH="581040"/>
      <p:control spid="66565" name="OptionButton3" r:id="rId5" imgW="2590920" imgH="581040"/>
      <p:control spid="6656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isney4_1024x76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4032448" cy="990600"/>
          </a:xfr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4104456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is going ... for sports.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7586" name="OptionButton1" r:id="rId2" imgW="2590920" imgH="581040"/>
      <p:control spid="67587" name="OptionButton2" r:id="rId3" imgW="2590920" imgH="581040"/>
      <p:control spid="67588" name="OptionButton4" r:id="rId4" imgW="2590920" imgH="581040"/>
      <p:control spid="67589" name="OptionButton3" r:id="rId5" imgW="2590920" imgH="581040"/>
      <p:control spid="6759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isney princess wallpapers  HD wallpapers downloa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" y="0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3322712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51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3312368" cy="1512168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Nursery school , kindergarten , ... , university.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8610" name="OptionButton1" r:id="rId2" imgW="2590920" imgH="581040"/>
      <p:control spid="68611" name="OptionButton2" r:id="rId3" imgW="2590920" imgH="581040"/>
      <p:control spid="68612" name="OptionButton4" r:id="rId4" imgW="2590920" imgH="581040"/>
      <p:control spid="68613" name="OptionButton3" r:id="rId5" imgW="2590920" imgH="581040"/>
      <p:control spid="6861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94519_uolt-disnej_malenkaya_2560x1920_(www.GdeFon.ru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52400"/>
            <a:ext cx="3754760" cy="990600"/>
          </a:xfrm>
          <a:solidFill>
            <a:srgbClr val="FF99FF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52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378336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He usually gets up ... half past seven.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69634" name="OptionButton1" r:id="rId2" imgW="2590920" imgH="581040"/>
      <p:control spid="69635" name="OptionButton2" r:id="rId3" imgW="2590920" imgH="581040"/>
      <p:control spid="69636" name="OptionButton4" r:id="rId4" imgW="2590920" imgH="581040"/>
      <p:control spid="69637" name="OptionButton3" r:id="rId5" imgW="2590920" imgH="581040"/>
      <p:control spid="6963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isney-Wallpapers-disney-330390_1024_76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3456384" cy="990600"/>
          </a:xfrm>
          <a:solidFill>
            <a:srgbClr val="FFC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53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357298"/>
            <a:ext cx="3456384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On week-ends we like to go ... a walk with our friends.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0658" name="OptionButton1" r:id="rId2" imgW="2590920" imgH="581040"/>
      <p:control spid="70659" name="OptionButton2" r:id="rId3" imgW="2590920" imgH="581040"/>
      <p:control spid="70660" name="OptionButton4" r:id="rId4" imgW="2590920" imgH="581040"/>
      <p:control spid="70661" name="OptionButton3" r:id="rId5" imgW="2590920" imgH="581040"/>
      <p:control spid="7066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94057_fei_multfilm_uolt-disnej_tinker-bell_din_1680x1050_(www.GdeFon.ru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52400"/>
            <a:ext cx="4536504" cy="990600"/>
          </a:xfrm>
          <a:solidFill>
            <a:srgbClr val="7030A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54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427984" y="1340768"/>
            <a:ext cx="455719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In the morning if I have enough time I take ... 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1682" name="OptionButton1" r:id="rId2" imgW="2590920" imgH="581040"/>
      <p:control spid="71683" name="OptionButton2" r:id="rId3" imgW="2590920" imgH="581040"/>
      <p:control spid="71684" name="OptionButton4" r:id="rId4" imgW="2590920" imgH="581040"/>
      <p:control spid="71685" name="OptionButton3" r:id="rId5" imgW="2590920" imgH="581040"/>
      <p:control spid="7168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4680520" cy="990600"/>
          </a:xfrm>
          <a:solidFill>
            <a:srgbClr val="00206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55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468052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After classes I go ... and have dinner there.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2706" name="OptionButton1" r:id="rId2" imgW="2590920" imgH="581040"/>
      <p:control spid="72707" name="OptionButton2" r:id="rId3" imgW="2590920" imgH="581040"/>
      <p:control spid="72708" name="OptionButton4" r:id="rId4" imgW="2590920" imgH="581040"/>
      <p:control spid="72709" name="OptionButton3" r:id="rId5" imgW="2590920" imgH="581040"/>
      <p:control spid="7271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a67826f77b8f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152400"/>
            <a:ext cx="4978896" cy="990600"/>
          </a:xfr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56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07904" y="1357298"/>
            <a:ext cx="495029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When I have ... I try to do my best to meet with my friends. </a:t>
            </a:r>
            <a:endParaRPr lang="ru-RU" dirty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3730" name="OptionButton1" r:id="rId2" imgW="2590920" imgH="581040"/>
      <p:control spid="73731" name="OptionButton2" r:id="rId3" imgW="2590920" imgH="581040"/>
      <p:control spid="73732" name="OptionButton4" r:id="rId4" imgW="2590920" imgH="581040"/>
      <p:control spid="73733" name="OptionButton3" r:id="rId5" imgW="2590920" imgH="581040"/>
      <p:control spid="73734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43046880_piter-pen.jpg"/>
          <p:cNvPicPr>
            <a:picLocks noChangeAspect="1"/>
          </p:cNvPicPr>
          <p:nvPr/>
        </p:nvPicPr>
        <p:blipFill>
          <a:blip r:embed="rId8" cstate="print"/>
          <a:srcRect l="12988"/>
          <a:stretch>
            <a:fillRect/>
          </a:stretch>
        </p:blipFill>
        <p:spPr>
          <a:xfrm>
            <a:off x="7463" y="0"/>
            <a:ext cx="913653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960440" cy="990600"/>
          </a:xfrm>
          <a:solidFill>
            <a:srgbClr val="00B0F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57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4032448" cy="1833360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fontScale="925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... the left of the wall unit there is a corner-sofa with two armchairs.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4754" name="OptionButton1" r:id="rId2" imgW="2590920" imgH="581040"/>
      <p:control spid="74755" name="OptionButton2" r:id="rId3" imgW="2590920" imgH="581040"/>
      <p:control spid="74756" name="OptionButton4" r:id="rId4" imgW="2590920" imgH="581040"/>
      <p:control spid="74757" name="OptionButton3" r:id="rId5" imgW="2590920" imgH="581040"/>
      <p:control spid="74758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rilla-disney-fairies-13480684-1024-76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764704"/>
            <a:ext cx="4608512" cy="990600"/>
          </a:xfr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58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11960" y="2060848"/>
            <a:ext cx="462920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You can see a lovely carpet ... the middle ... the room.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5778" name="OptionButton1" r:id="rId2" imgW="2590920" imgH="581040"/>
      <p:control spid="75779" name="OptionButton2" r:id="rId3" imgW="2590920" imgH="581040"/>
      <p:control spid="75780" name="OptionButton4" r:id="rId4" imgW="2590920" imgH="581040"/>
      <p:control spid="75781" name="OptionButton3" r:id="rId5" imgW="2590920" imgH="581040"/>
      <p:control spid="75782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umbo1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898776" cy="990600"/>
          </a:xfrm>
          <a:solidFill>
            <a:srgbClr val="CC00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59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3927380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Where do you keep your clothes?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6802" name="OptionButton1" r:id="rId2" imgW="2590920" imgH="581040"/>
      <p:control spid="76803" name="OptionButton2" r:id="rId3" imgW="2590920" imgH="581040"/>
      <p:control spid="76804" name="OptionButton4" r:id="rId4" imgW="2590920" imgH="581040"/>
      <p:control spid="76805" name="OptionButton3" r:id="rId5" imgW="2590920" imgH="581040"/>
      <p:control spid="76806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cahontas-classic-disney-4918134-1920-120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3466728" cy="990600"/>
          </a:xfr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Question </a:t>
            </a:r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№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60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00808"/>
            <a:ext cx="3888432" cy="125729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indent="15875">
              <a:buNone/>
            </a:pPr>
            <a:endParaRPr lang="en-US" dirty="0" smtClean="0">
              <a:latin typeface="Georgia" pitchFamily="18" charset="0"/>
              <a:cs typeface="Times New Roman" pitchFamily="18" charset="0"/>
            </a:endParaRPr>
          </a:p>
          <a:p>
            <a:pPr indent="15875">
              <a:buNone/>
            </a:pPr>
            <a:r>
              <a:rPr lang="en-US" dirty="0" smtClean="0">
                <a:latin typeface="Georgia" pitchFamily="18" charset="0"/>
              </a:rPr>
              <a:t>East or West ... is best. </a:t>
            </a:r>
            <a:endParaRPr lang="ru-RU" dirty="0" smtClean="0">
              <a:latin typeface="Georgia" pitchFamily="18" charset="0"/>
              <a:cs typeface="Times New Roman" pitchFamily="18" charset="0"/>
            </a:endParaRPr>
          </a:p>
        </p:txBody>
      </p:sp>
    </p:spTree>
    <p:controls>
      <p:control spid="77826" name="OptionButton1" r:id="rId2" imgW="2590920" imgH="581040"/>
      <p:control spid="77827" name="OptionButton2" r:id="rId3" imgW="2590920" imgH="581040"/>
      <p:control spid="77828" name="OptionButton4" r:id="rId4" imgW="2590920" imgH="581040"/>
      <p:control spid="77829" name="OptionButton3" r:id="rId5" imgW="2590920" imgH="581040"/>
      <p:control spid="77830" name="CommandButton1" r:id="rId6" imgW="2228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00.jpg"/>
          <p:cNvPicPr>
            <a:picLocks noChangeAspect="1"/>
          </p:cNvPicPr>
          <p:nvPr/>
        </p:nvPicPr>
        <p:blipFill>
          <a:blip r:embed="rId10" cstate="print">
            <a:lum brigh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23528" y="1988840"/>
            <a:ext cx="3714750" cy="684213"/>
          </a:xfrm>
        </p:spPr>
        <p:txBody>
          <a:bodyPr anchor="ctr">
            <a:normAutofit/>
          </a:bodyPr>
          <a:lstStyle/>
          <a:p>
            <a:pPr algn="l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Всего выполнено: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28596" y="3071810"/>
            <a:ext cx="3571900" cy="684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ea typeface="+mj-ea"/>
                <a:cs typeface="Courier New" pitchFamily="49" charset="0"/>
              </a:rPr>
              <a:t>Выполнено верно: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ier New" pitchFamily="49" charset="0"/>
              <a:ea typeface="+mj-ea"/>
              <a:cs typeface="Courier New" pitchFamily="49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28596" y="3679033"/>
            <a:ext cx="4143404" cy="684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ier New" pitchFamily="49" charset="0"/>
                <a:ea typeface="+mj-ea"/>
                <a:cs typeface="Courier New" pitchFamily="49" charset="0"/>
              </a:rPr>
              <a:t>Процент выполнения: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ier New" pitchFamily="49" charset="0"/>
              <a:ea typeface="+mj-ea"/>
              <a:cs typeface="Courier New" pitchFamily="49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28596" y="4286256"/>
            <a:ext cx="3571900" cy="684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ier New" pitchFamily="49" charset="0"/>
                <a:ea typeface="+mj-ea"/>
                <a:cs typeface="Courier New" pitchFamily="49" charset="0"/>
              </a:rPr>
              <a:t>Оценка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ier New" pitchFamily="49" charset="0"/>
              <a:ea typeface="+mj-ea"/>
              <a:cs typeface="Courier New" pitchFamily="49" charset="0"/>
            </a:endParaRPr>
          </a:p>
        </p:txBody>
      </p:sp>
    </p:spTree>
    <p:controls>
      <p:control spid="7171" name="Label1" r:id="rId2" imgW="1438200" imgH="428760"/>
      <p:control spid="7172" name="Label2" r:id="rId3" imgW="1438200" imgH="428760"/>
      <p:control spid="7173" name="Label3" r:id="rId4" imgW="1438200" imgH="428760"/>
      <p:control spid="7174" name="Label4" r:id="rId5" imgW="1438200" imgH="428760"/>
      <p:control spid="7175" name="CommandButton1" r:id="rId6" imgW="3743280" imgH="581040"/>
      <p:control spid="7176" name="CommandButton2" r:id="rId7" imgW="1438200" imgH="1228680"/>
      <p:control spid="7177" name="Label5" r:id="rId8" imgW="4676760" imgH="7905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553</TotalTime>
  <Words>786</Words>
  <Application>Microsoft Office PowerPoint</Application>
  <PresentationFormat>Экран (4:3)</PresentationFormat>
  <Paragraphs>188</Paragraphs>
  <Slides>62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Начальная</vt:lpstr>
      <vt:lpstr>Слайд 1</vt:lpstr>
      <vt:lpstr>Question №1</vt:lpstr>
      <vt:lpstr>Question №2</vt:lpstr>
      <vt:lpstr>Question №3</vt:lpstr>
      <vt:lpstr>Question №4</vt:lpstr>
      <vt:lpstr>Question №5</vt:lpstr>
      <vt:lpstr>Question №6</vt:lpstr>
      <vt:lpstr>Question №7</vt:lpstr>
      <vt:lpstr>Question №8</vt:lpstr>
      <vt:lpstr>Question №9</vt:lpstr>
      <vt:lpstr>Question №10</vt:lpstr>
      <vt:lpstr>Question №11</vt:lpstr>
      <vt:lpstr>Question №12</vt:lpstr>
      <vt:lpstr>Question №13</vt:lpstr>
      <vt:lpstr>Question №14</vt:lpstr>
      <vt:lpstr>Question №15</vt:lpstr>
      <vt:lpstr>Question №16</vt:lpstr>
      <vt:lpstr>Question №17</vt:lpstr>
      <vt:lpstr>Question №18</vt:lpstr>
      <vt:lpstr>Question №19</vt:lpstr>
      <vt:lpstr>Question №20</vt:lpstr>
      <vt:lpstr>Question №21</vt:lpstr>
      <vt:lpstr>Question №22</vt:lpstr>
      <vt:lpstr>Question №23</vt:lpstr>
      <vt:lpstr>Question №24</vt:lpstr>
      <vt:lpstr>Question №25</vt:lpstr>
      <vt:lpstr>Question №26</vt:lpstr>
      <vt:lpstr>Question №27</vt:lpstr>
      <vt:lpstr>Question №28</vt:lpstr>
      <vt:lpstr>Question №29</vt:lpstr>
      <vt:lpstr>Question №30</vt:lpstr>
      <vt:lpstr>Question №31</vt:lpstr>
      <vt:lpstr>Question №32</vt:lpstr>
      <vt:lpstr>Question №33</vt:lpstr>
      <vt:lpstr>Question №34</vt:lpstr>
      <vt:lpstr>Question №35</vt:lpstr>
      <vt:lpstr>Question №36</vt:lpstr>
      <vt:lpstr>Question №37</vt:lpstr>
      <vt:lpstr>Question №38</vt:lpstr>
      <vt:lpstr>Question №39</vt:lpstr>
      <vt:lpstr>Question №40</vt:lpstr>
      <vt:lpstr>Question №41</vt:lpstr>
      <vt:lpstr>Question №42</vt:lpstr>
      <vt:lpstr>Question №43</vt:lpstr>
      <vt:lpstr>Question №44</vt:lpstr>
      <vt:lpstr>Question №45</vt:lpstr>
      <vt:lpstr>Question №46</vt:lpstr>
      <vt:lpstr>Question №47</vt:lpstr>
      <vt:lpstr>Question №48</vt:lpstr>
      <vt:lpstr>Question №49</vt:lpstr>
      <vt:lpstr>Question №50</vt:lpstr>
      <vt:lpstr>Question №51</vt:lpstr>
      <vt:lpstr>Question №52</vt:lpstr>
      <vt:lpstr>Question №53</vt:lpstr>
      <vt:lpstr>Question №54</vt:lpstr>
      <vt:lpstr>Question №55</vt:lpstr>
      <vt:lpstr>Question №56</vt:lpstr>
      <vt:lpstr>Question №57</vt:lpstr>
      <vt:lpstr>Question №58</vt:lpstr>
      <vt:lpstr>Question №59</vt:lpstr>
      <vt:lpstr>Question №60</vt:lpstr>
      <vt:lpstr>Всего выполнено: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 по литературе Серебряного века</dc:title>
  <dc:creator>Ученик_1</dc:creator>
  <cp:lastModifiedBy>Яна</cp:lastModifiedBy>
  <cp:revision>98</cp:revision>
  <dcterms:created xsi:type="dcterms:W3CDTF">2012-09-29T05:57:58Z</dcterms:created>
  <dcterms:modified xsi:type="dcterms:W3CDTF">2013-05-20T10:47:07Z</dcterms:modified>
</cp:coreProperties>
</file>