
<file path=[Content_Types].xml><?xml version="1.0" encoding="utf-8"?>
<Types xmlns="http://schemas.openxmlformats.org/package/2006/content-types">
  <Override PartName="/ppt/activeX/activeX15.xml" ContentType="application/vnd.ms-office.activeX+xml"/>
  <Override PartName="/ppt/activeX/activeX26.xml" ContentType="application/vnd.ms-office.activeX+xml"/>
  <Override PartName="/ppt/activeX/activeX44.xml" ContentType="application/vnd.ms-office.activeX+xml"/>
  <Override PartName="/ppt/activeX/activeX62.xml" ContentType="application/vnd.ms-office.activeX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33.xml" ContentType="application/vnd.ms-office.activeX+xml"/>
  <Override PartName="/ppt/activeX/activeX51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activeX/activeX20.xml" ContentType="application/vnd.ms-office.activeX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49.xml" ContentType="application/vnd.ms-office.activeX+xml"/>
  <Override PartName="/ppt/activeX/activeX58.xml" ContentType="application/vnd.ms-office.activeX+xml"/>
  <Override PartName="/ppt/activeX/activeX67.xml" ContentType="application/vnd.ms-office.activeX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7.xml" ContentType="application/vnd.ms-office.activeX+xml"/>
  <Override PartName="/ppt/activeX/activeX18.xml" ContentType="application/vnd.ms-office.activeX+xml"/>
  <Override PartName="/ppt/activeX/activeX27.xml" ContentType="application/vnd.ms-office.activeX+xml"/>
  <Override PartName="/ppt/activeX/activeX36.xml" ContentType="application/vnd.ms-office.activeX+xml"/>
  <Override PartName="/ppt/activeX/activeX47.xml" ContentType="application/vnd.ms-office.activeX+xml"/>
  <Override PartName="/ppt/activeX/activeX56.xml" ContentType="application/vnd.ms-office.activeX+xml"/>
  <Override PartName="/ppt/activeX/activeX65.xml" ContentType="application/vnd.ms-office.activeX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Override PartName="/ppt/activeX/activeX45.xml" ContentType="application/vnd.ms-office.activeX+xml"/>
  <Override PartName="/ppt/activeX/activeX54.xml" ContentType="application/vnd.ms-office.activeX+xml"/>
  <Override PartName="/ppt/activeX/activeX63.xml" ContentType="application/vnd.ms-office.activeX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activeX/activeX43.xml" ContentType="application/vnd.ms-office.activeX+xml"/>
  <Override PartName="/ppt/activeX/activeX52.xml" ContentType="application/vnd.ms-office.activeX+xml"/>
  <Override PartName="/ppt/activeX/activeX61.xml" ContentType="application/vnd.ms-office.activeX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Override PartName="/ppt/activeX/activeX50.xml" ContentType="application/vnd.ms-office.activeX+xml"/>
  <Override PartName="/ppt/vbaProject.bin" ContentType="application/vnd.ms-office.vbaProject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activeX/activeX59.xml" ContentType="application/vnd.ms-office.activeX+xml"/>
  <Override PartName="/ppt/activeX/activeX8.xml" ContentType="application/vnd.ms-office.activeX+xml"/>
  <Override PartName="/ppt/activeX/activeX39.xml" ContentType="application/vnd.ms-office.activeX+xml"/>
  <Override PartName="/ppt/activeX/activeX48.xml" ContentType="application/vnd.ms-office.activeX+xml"/>
  <Override PartName="/ppt/activeX/activeX57.xml" ContentType="application/vnd.ms-office.activeX+xml"/>
  <Override PartName="/ppt/activeX/activeX68.xml" ContentType="application/vnd.ms-office.activeX+xml"/>
  <Override PartName="/ppt/slides/slide8.xml" ContentType="application/vnd.openxmlformats-officedocument.presentationml.slide+xml"/>
  <Override PartName="/ppt/activeX/activeX6.xml" ContentType="application/vnd.ms-office.activeX+xml"/>
  <Override PartName="/ppt/activeX/activeX19.xml" ContentType="application/vnd.ms-office.activeX+xml"/>
  <Override PartName="/ppt/activeX/activeX28.xml" ContentType="application/vnd.ms-office.activeX+xml"/>
  <Override PartName="/ppt/activeX/activeX37.xml" ContentType="application/vnd.ms-office.activeX+xml"/>
  <Override PartName="/ppt/activeX/activeX46.xml" ContentType="application/vnd.ms-office.activeX+xml"/>
  <Override PartName="/ppt/activeX/activeX55.xml" ContentType="application/vnd.ms-office.activeX+xml"/>
  <Override PartName="/ppt/activeX/activeX66.xml" ContentType="application/vnd.ms-office.activeX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7.xml" ContentType="application/vnd.ms-office.activeX+xml"/>
  <Override PartName="/ppt/activeX/activeX35.xml" ContentType="application/vnd.ms-office.activeX+xml"/>
  <Override PartName="/ppt/activeX/activeX53.xml" ContentType="application/vnd.ms-office.activeX+xml"/>
  <Override PartName="/ppt/activeX/activeX64.xml" ContentType="application/vnd.ms-office.activeX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activeX/activeX13.xml" ContentType="application/vnd.ms-office.activeX+xml"/>
  <Override PartName="/ppt/activeX/activeX24.xml" ContentType="application/vnd.ms-office.activeX+xml"/>
  <Override PartName="/ppt/activeX/activeX42.xml" ContentType="application/vnd.ms-office.activeX+xml"/>
  <Override PartName="/ppt/activeX/activeX60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61" autoAdjust="0"/>
    <p:restoredTop sz="94660"/>
  </p:normalViewPr>
  <p:slideViewPr>
    <p:cSldViewPr>
      <p:cViewPr varScale="1">
        <p:scale>
          <a:sx n="86" d="100"/>
          <a:sy n="86" d="100"/>
        </p:scale>
        <p:origin x="-11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_rels/activeX43.xml.rels><?xml version="1.0" encoding="UTF-8" standalone="yes"?>
<Relationships xmlns="http://schemas.openxmlformats.org/package/2006/relationships"><Relationship Id="rId1" Type="http://schemas.microsoft.com/office/2006/relationships/activeXControlBinary" Target="activeX43.bin"/></Relationships>
</file>

<file path=ppt/activeX/_rels/activeX44.xml.rels><?xml version="1.0" encoding="UTF-8" standalone="yes"?>
<Relationships xmlns="http://schemas.openxmlformats.org/package/2006/relationships"><Relationship Id="rId1" Type="http://schemas.microsoft.com/office/2006/relationships/activeXControlBinary" Target="activeX44.bin"/></Relationships>
</file>

<file path=ppt/activeX/_rels/activeX45.xml.rels><?xml version="1.0" encoding="UTF-8" standalone="yes"?>
<Relationships xmlns="http://schemas.openxmlformats.org/package/2006/relationships"><Relationship Id="rId1" Type="http://schemas.microsoft.com/office/2006/relationships/activeXControlBinary" Target="activeX45.bin"/></Relationships>
</file>

<file path=ppt/activeX/_rels/activeX46.xml.rels><?xml version="1.0" encoding="UTF-8" standalone="yes"?>
<Relationships xmlns="http://schemas.openxmlformats.org/package/2006/relationships"><Relationship Id="rId1" Type="http://schemas.microsoft.com/office/2006/relationships/activeXControlBinary" Target="activeX46.bin"/></Relationships>
</file>

<file path=ppt/activeX/_rels/activeX47.xml.rels><?xml version="1.0" encoding="UTF-8" standalone="yes"?>
<Relationships xmlns="http://schemas.openxmlformats.org/package/2006/relationships"><Relationship Id="rId1" Type="http://schemas.microsoft.com/office/2006/relationships/activeXControlBinary" Target="activeX47.bin"/></Relationships>
</file>

<file path=ppt/activeX/_rels/activeX48.xml.rels><?xml version="1.0" encoding="UTF-8" standalone="yes"?>
<Relationships xmlns="http://schemas.openxmlformats.org/package/2006/relationships"><Relationship Id="rId1" Type="http://schemas.microsoft.com/office/2006/relationships/activeXControlBinary" Target="activeX48.bin"/></Relationships>
</file>

<file path=ppt/activeX/_rels/activeX49.xml.rels><?xml version="1.0" encoding="UTF-8" standalone="yes"?>
<Relationships xmlns="http://schemas.openxmlformats.org/package/2006/relationships"><Relationship Id="rId1" Type="http://schemas.microsoft.com/office/2006/relationships/activeXControlBinary" Target="activeX49.bin"/></Relationships>
</file>

<file path=ppt/activeX/_rels/activeX50.xml.rels><?xml version="1.0" encoding="UTF-8" standalone="yes"?>
<Relationships xmlns="http://schemas.openxmlformats.org/package/2006/relationships"><Relationship Id="rId1" Type="http://schemas.microsoft.com/office/2006/relationships/activeXControlBinary" Target="activeX50.bin"/></Relationships>
</file>

<file path=ppt/activeX/_rels/activeX51.xml.rels><?xml version="1.0" encoding="UTF-8" standalone="yes"?>
<Relationships xmlns="http://schemas.openxmlformats.org/package/2006/relationships"><Relationship Id="rId1" Type="http://schemas.microsoft.com/office/2006/relationships/activeXControlBinary" Target="activeX51.bin"/></Relationships>
</file>

<file path=ppt/activeX/_rels/activeX52.xml.rels><?xml version="1.0" encoding="UTF-8" standalone="yes"?>
<Relationships xmlns="http://schemas.openxmlformats.org/package/2006/relationships"><Relationship Id="rId1" Type="http://schemas.microsoft.com/office/2006/relationships/activeXControlBinary" Target="activeX52.bin"/></Relationships>
</file>

<file path=ppt/activeX/_rels/activeX53.xml.rels><?xml version="1.0" encoding="UTF-8" standalone="yes"?>
<Relationships xmlns="http://schemas.openxmlformats.org/package/2006/relationships"><Relationship Id="rId1" Type="http://schemas.microsoft.com/office/2006/relationships/activeXControlBinary" Target="activeX53.bin"/></Relationships>
</file>

<file path=ppt/activeX/_rels/activeX54.xml.rels><?xml version="1.0" encoding="UTF-8" standalone="yes"?>
<Relationships xmlns="http://schemas.openxmlformats.org/package/2006/relationships"><Relationship Id="rId1" Type="http://schemas.microsoft.com/office/2006/relationships/activeXControlBinary" Target="activeX54.bin"/></Relationships>
</file>

<file path=ppt/activeX/_rels/activeX55.xml.rels><?xml version="1.0" encoding="UTF-8" standalone="yes"?>
<Relationships xmlns="http://schemas.openxmlformats.org/package/2006/relationships"><Relationship Id="rId1" Type="http://schemas.microsoft.com/office/2006/relationships/activeXControlBinary" Target="activeX55.bin"/></Relationships>
</file>

<file path=ppt/activeX/_rels/activeX56.xml.rels><?xml version="1.0" encoding="UTF-8" standalone="yes"?>
<Relationships xmlns="http://schemas.openxmlformats.org/package/2006/relationships"><Relationship Id="rId1" Type="http://schemas.microsoft.com/office/2006/relationships/activeXControlBinary" Target="activeX56.bin"/></Relationships>
</file>

<file path=ppt/activeX/_rels/activeX57.xml.rels><?xml version="1.0" encoding="UTF-8" standalone="yes"?>
<Relationships xmlns="http://schemas.openxmlformats.org/package/2006/relationships"><Relationship Id="rId1" Type="http://schemas.microsoft.com/office/2006/relationships/activeXControlBinary" Target="activeX57.bin"/></Relationships>
</file>

<file path=ppt/activeX/_rels/activeX58.xml.rels><?xml version="1.0" encoding="UTF-8" standalone="yes"?>
<Relationships xmlns="http://schemas.openxmlformats.org/package/2006/relationships"><Relationship Id="rId1" Type="http://schemas.microsoft.com/office/2006/relationships/activeXControlBinary" Target="activeX58.bin"/></Relationships>
</file>

<file path=ppt/activeX/_rels/activeX59.xml.rels><?xml version="1.0" encoding="UTF-8" standalone="yes"?>
<Relationships xmlns="http://schemas.openxmlformats.org/package/2006/relationships"><Relationship Id="rId1" Type="http://schemas.microsoft.com/office/2006/relationships/activeXControlBinary" Target="activeX59.bin"/></Relationships>
</file>

<file path=ppt/activeX/_rels/activeX60.xml.rels><?xml version="1.0" encoding="UTF-8" standalone="yes"?>
<Relationships xmlns="http://schemas.openxmlformats.org/package/2006/relationships"><Relationship Id="rId1" Type="http://schemas.microsoft.com/office/2006/relationships/activeXControlBinary" Target="activeX60.bin"/></Relationships>
</file>

<file path=ppt/activeX/_rels/activeX61.xml.rels><?xml version="1.0" encoding="UTF-8" standalone="yes"?>
<Relationships xmlns="http://schemas.openxmlformats.org/package/2006/relationships"><Relationship Id="rId1" Type="http://schemas.microsoft.com/office/2006/relationships/activeXControlBinary" Target="activeX61.bin"/></Relationships>
</file>

<file path=ppt/activeX/_rels/activeX62.xml.rels><?xml version="1.0" encoding="UTF-8" standalone="yes"?>
<Relationships xmlns="http://schemas.openxmlformats.org/package/2006/relationships"><Relationship Id="rId1" Type="http://schemas.microsoft.com/office/2006/relationships/activeXControlBinary" Target="activeX62.bin"/></Relationships>
</file>

<file path=ppt/activeX/_rels/activeX63.xml.rels><?xml version="1.0" encoding="UTF-8" standalone="yes"?>
<Relationships xmlns="http://schemas.openxmlformats.org/package/2006/relationships"><Relationship Id="rId1" Type="http://schemas.microsoft.com/office/2006/relationships/activeXControlBinary" Target="activeX63.bin"/></Relationships>
</file>

<file path=ppt/activeX/_rels/activeX64.xml.rels><?xml version="1.0" encoding="UTF-8" standalone="yes"?>
<Relationships xmlns="http://schemas.openxmlformats.org/package/2006/relationships"><Relationship Id="rId1" Type="http://schemas.microsoft.com/office/2006/relationships/activeXControlBinary" Target="activeX64.bin"/></Relationships>
</file>

<file path=ppt/activeX/_rels/activeX65.xml.rels><?xml version="1.0" encoding="UTF-8" standalone="yes"?>
<Relationships xmlns="http://schemas.openxmlformats.org/package/2006/relationships"><Relationship Id="rId1" Type="http://schemas.microsoft.com/office/2006/relationships/activeXControlBinary" Target="activeX65.bin"/></Relationships>
</file>

<file path=ppt/activeX/_rels/activeX66.xml.rels><?xml version="1.0" encoding="UTF-8" standalone="yes"?>
<Relationships xmlns="http://schemas.openxmlformats.org/package/2006/relationships"><Relationship Id="rId1" Type="http://schemas.microsoft.com/office/2006/relationships/activeXControlBinary" Target="activeX66.bin"/></Relationships>
</file>

<file path=ppt/activeX/_rels/activeX67.xml.rels><?xml version="1.0" encoding="UTF-8" standalone="yes"?>
<Relationships xmlns="http://schemas.openxmlformats.org/package/2006/relationships"><Relationship Id="rId1" Type="http://schemas.microsoft.com/office/2006/relationships/activeXControlBinary" Target="activeX67.bin"/></Relationships>
</file>

<file path=ppt/activeX/_rels/activeX68.xml.rels><?xml version="1.0" encoding="UTF-8" standalone="yes"?>
<Relationships xmlns="http://schemas.openxmlformats.org/package/2006/relationships"><Relationship Id="rId1" Type="http://schemas.microsoft.com/office/2006/relationships/activeXControlBinary" Target="activeX68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4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2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3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4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5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7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8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59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0.xml><?xml version="1.0" encoding="utf-8"?>
<ax:ocx xmlns:ax="http://schemas.microsoft.com/office/2006/activeX" xmlns:r="http://schemas.openxmlformats.org/officeDocument/2006/relationships" ax:classid="{8BD21D50-EC42-11CE-9E0D-00AA006002F3}" ax:persistence="persistStorage" r:id="rId1"/>
</file>

<file path=ppt/activeX/activeX6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6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5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6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7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activeX/activeX68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5" Type="http://schemas.openxmlformats.org/officeDocument/2006/relationships/image" Target="../media/image27.wmf"/><Relationship Id="rId4" Type="http://schemas.openxmlformats.org/officeDocument/2006/relationships/image" Target="../media/image26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5" Type="http://schemas.openxmlformats.org/officeDocument/2006/relationships/image" Target="../media/image32.wmf"/><Relationship Id="rId4" Type="http://schemas.openxmlformats.org/officeDocument/2006/relationships/image" Target="../media/image31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5" Type="http://schemas.openxmlformats.org/officeDocument/2006/relationships/image" Target="../media/image37.wmf"/><Relationship Id="rId4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5" Type="http://schemas.openxmlformats.org/officeDocument/2006/relationships/image" Target="../media/image42.wmf"/><Relationship Id="rId4" Type="http://schemas.openxmlformats.org/officeDocument/2006/relationships/image" Target="../media/image41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60.wmf"/><Relationship Id="rId2" Type="http://schemas.openxmlformats.org/officeDocument/2006/relationships/image" Target="../media/image59.wmf"/><Relationship Id="rId1" Type="http://schemas.openxmlformats.org/officeDocument/2006/relationships/image" Target="../media/image58.wmf"/><Relationship Id="rId5" Type="http://schemas.openxmlformats.org/officeDocument/2006/relationships/image" Target="../media/image62.wmf"/><Relationship Id="rId4" Type="http://schemas.openxmlformats.org/officeDocument/2006/relationships/image" Target="../media/image6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65.wmf"/><Relationship Id="rId2" Type="http://schemas.openxmlformats.org/officeDocument/2006/relationships/image" Target="../media/image64.wmf"/><Relationship Id="rId1" Type="http://schemas.openxmlformats.org/officeDocument/2006/relationships/image" Target="../media/image63.wmf"/><Relationship Id="rId4" Type="http://schemas.openxmlformats.org/officeDocument/2006/relationships/image" Target="../media/image66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C05B9BCB-5184-4E2F-99FB-011EDA47399B}" type="datetimeFigureOut">
              <a:rPr lang="ru-RU" smtClean="0"/>
              <a:pPr/>
              <a:t>06.05.2014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FA45E84A-E364-4FEA-B0FA-CA48DEF92D1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6.xml"/><Relationship Id="rId5" Type="http://schemas.openxmlformats.org/officeDocument/2006/relationships/control" Target="../activeX/activeX5.xml"/><Relationship Id="rId4" Type="http://schemas.openxmlformats.org/officeDocument/2006/relationships/control" Target="../activeX/activeX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1.xml"/><Relationship Id="rId5" Type="http://schemas.openxmlformats.org/officeDocument/2006/relationships/control" Target="../activeX/activeX10.xml"/><Relationship Id="rId4" Type="http://schemas.openxmlformats.org/officeDocument/2006/relationships/control" Target="../activeX/activeX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16.xml"/><Relationship Id="rId5" Type="http://schemas.openxmlformats.org/officeDocument/2006/relationships/control" Target="../activeX/activeX15.xml"/><Relationship Id="rId4" Type="http://schemas.openxmlformats.org/officeDocument/2006/relationships/control" Target="../activeX/activeX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1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17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1.xml"/><Relationship Id="rId5" Type="http://schemas.openxmlformats.org/officeDocument/2006/relationships/control" Target="../activeX/activeX20.xml"/><Relationship Id="rId4" Type="http://schemas.openxmlformats.org/officeDocument/2006/relationships/control" Target="../activeX/activeX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26.xml"/><Relationship Id="rId5" Type="http://schemas.openxmlformats.org/officeDocument/2006/relationships/control" Target="../activeX/activeX25.xml"/><Relationship Id="rId4" Type="http://schemas.openxmlformats.org/officeDocument/2006/relationships/control" Target="../activeX/activeX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27.xml"/><Relationship Id="rId1" Type="http://schemas.openxmlformats.org/officeDocument/2006/relationships/vmlDrawing" Target="../drawings/vmlDrawing7.vml"/><Relationship Id="rId6" Type="http://schemas.openxmlformats.org/officeDocument/2006/relationships/control" Target="../activeX/activeX31.xml"/><Relationship Id="rId5" Type="http://schemas.openxmlformats.org/officeDocument/2006/relationships/control" Target="../activeX/activeX30.xml"/><Relationship Id="rId4" Type="http://schemas.openxmlformats.org/officeDocument/2006/relationships/control" Target="../activeX/activeX2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8.vml"/><Relationship Id="rId6" Type="http://schemas.openxmlformats.org/officeDocument/2006/relationships/control" Target="../activeX/activeX36.xml"/><Relationship Id="rId5" Type="http://schemas.openxmlformats.org/officeDocument/2006/relationships/control" Target="../activeX/activeX35.xml"/><Relationship Id="rId4" Type="http://schemas.openxmlformats.org/officeDocument/2006/relationships/control" Target="../activeX/activeX3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3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37.xml"/><Relationship Id="rId1" Type="http://schemas.openxmlformats.org/officeDocument/2006/relationships/vmlDrawing" Target="../drawings/vmlDrawing9.vml"/><Relationship Id="rId6" Type="http://schemas.openxmlformats.org/officeDocument/2006/relationships/control" Target="../activeX/activeX41.xml"/><Relationship Id="rId5" Type="http://schemas.openxmlformats.org/officeDocument/2006/relationships/control" Target="../activeX/activeX40.xml"/><Relationship Id="rId4" Type="http://schemas.openxmlformats.org/officeDocument/2006/relationships/control" Target="../activeX/activeX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42.xml"/><Relationship Id="rId1" Type="http://schemas.openxmlformats.org/officeDocument/2006/relationships/vmlDrawing" Target="../drawings/vmlDrawing10.vml"/><Relationship Id="rId6" Type="http://schemas.openxmlformats.org/officeDocument/2006/relationships/control" Target="../activeX/activeX46.xml"/><Relationship Id="rId5" Type="http://schemas.openxmlformats.org/officeDocument/2006/relationships/control" Target="../activeX/activeX45.xml"/><Relationship Id="rId4" Type="http://schemas.openxmlformats.org/officeDocument/2006/relationships/control" Target="../activeX/activeX4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4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47.xml"/><Relationship Id="rId1" Type="http://schemas.openxmlformats.org/officeDocument/2006/relationships/vmlDrawing" Target="../drawings/vmlDrawing11.vml"/><Relationship Id="rId6" Type="http://schemas.openxmlformats.org/officeDocument/2006/relationships/control" Target="../activeX/activeX51.xml"/><Relationship Id="rId5" Type="http://schemas.openxmlformats.org/officeDocument/2006/relationships/control" Target="../activeX/activeX50.xml"/><Relationship Id="rId4" Type="http://schemas.openxmlformats.org/officeDocument/2006/relationships/control" Target="../activeX/activeX4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53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52.xml"/><Relationship Id="rId1" Type="http://schemas.openxmlformats.org/officeDocument/2006/relationships/vmlDrawing" Target="../drawings/vmlDrawing12.vml"/><Relationship Id="rId6" Type="http://schemas.openxmlformats.org/officeDocument/2006/relationships/control" Target="../activeX/activeX56.xml"/><Relationship Id="rId5" Type="http://schemas.openxmlformats.org/officeDocument/2006/relationships/control" Target="../activeX/activeX55.xml"/><Relationship Id="rId4" Type="http://schemas.openxmlformats.org/officeDocument/2006/relationships/control" Target="../activeX/activeX5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58.xml"/><Relationship Id="rId7" Type="http://schemas.openxmlformats.org/officeDocument/2006/relationships/slideLayout" Target="../slideLayouts/slideLayout2.xml"/><Relationship Id="rId2" Type="http://schemas.openxmlformats.org/officeDocument/2006/relationships/control" Target="../activeX/activeX57.xml"/><Relationship Id="rId1" Type="http://schemas.openxmlformats.org/officeDocument/2006/relationships/vmlDrawing" Target="../drawings/vmlDrawing13.vml"/><Relationship Id="rId6" Type="http://schemas.openxmlformats.org/officeDocument/2006/relationships/control" Target="../activeX/activeX61.xml"/><Relationship Id="rId5" Type="http://schemas.openxmlformats.org/officeDocument/2006/relationships/control" Target="../activeX/activeX60.xml"/><Relationship Id="rId4" Type="http://schemas.openxmlformats.org/officeDocument/2006/relationships/control" Target="../activeX/activeX59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68.xml"/><Relationship Id="rId3" Type="http://schemas.openxmlformats.org/officeDocument/2006/relationships/control" Target="../activeX/activeX63.xml"/><Relationship Id="rId7" Type="http://schemas.openxmlformats.org/officeDocument/2006/relationships/control" Target="../activeX/activeX67.xml"/><Relationship Id="rId2" Type="http://schemas.openxmlformats.org/officeDocument/2006/relationships/control" Target="../activeX/activeX62.xml"/><Relationship Id="rId1" Type="http://schemas.openxmlformats.org/officeDocument/2006/relationships/vmlDrawing" Target="../drawings/vmlDrawing14.vml"/><Relationship Id="rId6" Type="http://schemas.openxmlformats.org/officeDocument/2006/relationships/control" Target="../activeX/activeX66.xml"/><Relationship Id="rId5" Type="http://schemas.openxmlformats.org/officeDocument/2006/relationships/control" Target="../activeX/activeX65.xml"/><Relationship Id="rId4" Type="http://schemas.openxmlformats.org/officeDocument/2006/relationships/control" Target="../activeX/activeX64.xml"/><Relationship Id="rId9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59632" y="2595286"/>
            <a:ext cx="6840760" cy="52322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/>
              <a:t>Введите фамилию, </a:t>
            </a:r>
            <a:r>
              <a:rPr lang="ru-RU" sz="2800" dirty="0" smtClean="0"/>
              <a:t>имя, класс  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428596" y="4357694"/>
            <a:ext cx="5572164" cy="120032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Чтобы начать работу, нажмите кнопку </a:t>
            </a: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Далее</a:t>
            </a:r>
            <a:r>
              <a:rPr lang="ru-RU" dirty="0" smtClean="0"/>
              <a:t>. По завершении работы нажмите кнопку </a:t>
            </a: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Показать результат</a:t>
            </a:r>
            <a:r>
              <a:rPr lang="ru-RU" dirty="0" smtClean="0"/>
              <a:t>. После завершение теста нажмите кнопку </a:t>
            </a:r>
            <a:r>
              <a:rPr lang="ru-RU" b="1" i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Выход</a:t>
            </a:r>
            <a:r>
              <a:rPr lang="ru-RU" dirty="0" smtClean="0"/>
              <a:t>.</a:t>
            </a: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6876255" y="5301208"/>
            <a:ext cx="2040383" cy="62812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Далее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1547664" y="548680"/>
            <a:ext cx="6264696" cy="107721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Тест на тему:</a:t>
            </a:r>
          </a:p>
          <a:p>
            <a:pPr algn="ctr"/>
            <a:r>
              <a:rPr lang="ru-RU" sz="3200" dirty="0" smtClean="0"/>
              <a:t>«Боги Древнего Рима»</a:t>
            </a:r>
            <a:endParaRPr lang="ru-RU" sz="3200" dirty="0"/>
          </a:p>
        </p:txBody>
      </p:sp>
    </p:spTree>
    <p:controls>
      <p:control spid="13315" name="TextBox1" r:id="rId2" imgW="5114880" imgH="6476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1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2687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Сын Юпитера, брат Дианы, бог солнца, бог-олимпиец.</a:t>
            </a:r>
            <a:endParaRPr lang="ru-RU" dirty="0"/>
          </a:p>
        </p:txBody>
      </p:sp>
    </p:spTree>
    <p:controls>
      <p:control spid="1031" name="OptionButton1" r:id="rId2" imgW="2228760" imgH="723960"/>
      <p:control spid="1032" name="OptionButton2" r:id="rId3" imgW="2228760" imgH="723960"/>
      <p:control spid="1033" name="OptionButton3" r:id="rId4" imgW="2228760" imgH="723960"/>
      <p:control spid="1034" name="OptionButton4" r:id="rId5" imgW="2228760" imgH="723960"/>
      <p:control spid="1035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2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12687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Царь богов, бог-олимпиец.</a:t>
            </a:r>
            <a:endParaRPr lang="ru-RU" dirty="0"/>
          </a:p>
        </p:txBody>
      </p:sp>
    </p:spTree>
    <p:controls>
      <p:control spid="2055" name="OptionButton1" r:id="rId2" imgW="2228760" imgH="723960"/>
      <p:control spid="2056" name="OptionButton2" r:id="rId3" imgW="2228760" imgH="723960"/>
      <p:control spid="2057" name="OptionButton3" r:id="rId4" imgW="2228760" imgH="723960"/>
      <p:control spid="2058" name="OptionButton4" r:id="rId5" imgW="2228760" imgH="723960"/>
      <p:control spid="2059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3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64381" y="1271601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 прошлого, настоящего и будущего.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285852" y="1500174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/>
          </a:p>
        </p:txBody>
      </p:sp>
    </p:spTree>
    <p:controls>
      <p:control spid="3079" name="OptionButton1" r:id="rId2" imgW="2228760" imgH="723960"/>
      <p:control spid="3080" name="OptionButton2" r:id="rId3" imgW="2228760" imgH="723960"/>
      <p:control spid="3081" name="OptionButton3" r:id="rId4" imgW="2228760" imgH="723960"/>
      <p:control spid="3082" name="OptionButton4" r:id="rId5" imgW="2228760" imgH="723960"/>
      <p:control spid="3083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4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Дочь Юпитера, сестра Аполлона, богиня луны, бог-олимпиец.</a:t>
            </a:r>
            <a:endParaRPr lang="ru-RU" dirty="0"/>
          </a:p>
        </p:txBody>
      </p:sp>
    </p:spTree>
    <p:controls>
      <p:control spid="4103" name="OptionButton1" r:id="rId2" imgW="2228760" imgH="723960"/>
      <p:control spid="4104" name="OptionButton2" r:id="rId3" imgW="2228760" imgH="723960"/>
      <p:control spid="4105" name="OptionButton3" r:id="rId4" imgW="2228760" imgH="723960"/>
      <p:control spid="4106" name="OptionButton4" r:id="rId5" imgW="2228760" imgH="723960"/>
      <p:control spid="4107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5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Богиня утренней зари.</a:t>
            </a:r>
            <a:endParaRPr lang="ru-RU" dirty="0"/>
          </a:p>
        </p:txBody>
      </p:sp>
    </p:spTree>
    <p:controls>
      <p:control spid="5127" name="OptionButton1" r:id="rId2" imgW="2228760" imgH="723960"/>
      <p:control spid="5128" name="OptionButton2" r:id="rId3" imgW="2228760" imgH="723960"/>
      <p:control spid="5129" name="OptionButton3" r:id="rId4" imgW="2228760" imgH="723960"/>
      <p:control spid="5130" name="OptionButton4" r:id="rId5" imgW="2228760" imgH="723960"/>
      <p:control spid="5131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6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Муза риторики.</a:t>
            </a:r>
            <a:endParaRPr lang="ru-RU" dirty="0"/>
          </a:p>
        </p:txBody>
      </p:sp>
    </p:spTree>
    <p:controls>
      <p:control spid="6151" name="OptionButton1" r:id="rId2" imgW="2228760" imgH="723960"/>
      <p:control spid="6152" name="OptionButton2" r:id="rId3" imgW="2228760" imgH="723960"/>
      <p:control spid="6153" name="OptionButton3" r:id="rId4" imgW="2228760" imgH="723960"/>
      <p:control spid="6154" name="OptionButton4" r:id="rId5" imgW="2228760" imgH="723960"/>
      <p:control spid="6155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7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27584" y="123571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Богиня плодородия, бог-олимпиец.</a:t>
            </a:r>
            <a:endParaRPr lang="ru-RU" dirty="0"/>
          </a:p>
        </p:txBody>
      </p:sp>
    </p:spTree>
    <p:controls>
      <p:control spid="7175" name="OptionButton1" r:id="rId2" imgW="2228760" imgH="723960"/>
      <p:control spid="7176" name="OptionButton2" r:id="rId3" imgW="2228760" imgH="723960"/>
      <p:control spid="7177" name="OptionButton3" r:id="rId4" imgW="2228760" imgH="723960"/>
      <p:control spid="7178" name="OptionButton4" r:id="rId5" imgW="2228760" imgH="723960"/>
      <p:control spid="7179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8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 ветров и штормов.</a:t>
            </a:r>
            <a:endParaRPr lang="ru-RU" dirty="0"/>
          </a:p>
        </p:txBody>
      </p:sp>
    </p:spTree>
    <p:controls>
      <p:control spid="8199" name="OptionButton1" r:id="rId2" imgW="2228760" imgH="723960"/>
      <p:control spid="8200" name="OptionButton2" r:id="rId3" imgW="2228760" imgH="723960"/>
      <p:control spid="8201" name="OptionButton3" r:id="rId4" imgW="2228760" imgH="723960"/>
      <p:control spid="8202" name="OptionButton4" r:id="rId5" imgW="2228760" imgH="723960"/>
      <p:control spid="8203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9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899592" y="12687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 любви.</a:t>
            </a:r>
            <a:endParaRPr lang="ru-RU" dirty="0"/>
          </a:p>
        </p:txBody>
      </p:sp>
    </p:spTree>
    <p:controls>
      <p:control spid="9223" name="OptionButton1" r:id="rId2" imgW="2228760" imgH="723960"/>
      <p:control spid="9224" name="OptionButton2" r:id="rId3" imgW="2228760" imgH="723960"/>
      <p:control spid="9225" name="OptionButton3" r:id="rId4" imgW="2228760" imgH="723960"/>
      <p:control spid="9226" name="OptionButton4" r:id="rId5" imgW="2228760" imgH="723960"/>
      <p:control spid="9227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</a:t>
            </a:r>
            <a:r>
              <a:rPr lang="en-US" sz="3200" b="1" dirty="0" smtClean="0"/>
              <a:t>10</a:t>
            </a:r>
            <a:r>
              <a:rPr lang="ru-RU" sz="3200" b="1" dirty="0" smtClean="0"/>
              <a:t>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Муза танца.</a:t>
            </a:r>
            <a:endParaRPr lang="ru-RU" dirty="0"/>
          </a:p>
        </p:txBody>
      </p:sp>
    </p:spTree>
    <p:controls>
      <p:control spid="10247" name="OptionButton1" r:id="rId2" imgW="2228760" imgH="723960"/>
      <p:control spid="10248" name="OptionButton2" r:id="rId3" imgW="2228760" imgH="723960"/>
      <p:control spid="10249" name="OptionButton3" r:id="rId4" imgW="2228760" imgH="723960"/>
      <p:control spid="10250" name="OptionButton4" r:id="rId5" imgW="2228760" imgH="723960"/>
      <p:control spid="10251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11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 страсти, помощник Венеры.</a:t>
            </a:r>
            <a:endParaRPr lang="ru-RU" dirty="0"/>
          </a:p>
        </p:txBody>
      </p:sp>
    </p:spTree>
    <p:controls>
      <p:control spid="11271" name="OptionButton1" r:id="rId2" imgW="2228760" imgH="723960"/>
      <p:control spid="11272" name="OptionButton2" r:id="rId3" imgW="2228760" imgH="723960"/>
      <p:control spid="11273" name="OptionButton3" r:id="rId4" imgW="2228760" imgH="723960"/>
      <p:control spid="11274" name="OptionButton4" r:id="rId5" imgW="2228760" imgH="723960"/>
      <p:control spid="11275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>
            <a:off x="714348" y="1142984"/>
            <a:ext cx="7786742" cy="1588"/>
          </a:xfrm>
          <a:prstGeom prst="line">
            <a:avLst/>
          </a:prstGeom>
          <a:ln w="508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57224" y="571480"/>
            <a:ext cx="35004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Вопрос 12 </a:t>
            </a:r>
            <a:endParaRPr lang="ru-RU" sz="32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28662" y="1285860"/>
            <a:ext cx="7286676" cy="857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Бог кузни, бог-олимпиец.</a:t>
            </a:r>
            <a:endParaRPr lang="ru-RU" dirty="0"/>
          </a:p>
        </p:txBody>
      </p:sp>
    </p:spTree>
    <p:controls>
      <p:control spid="12295" name="OptionButton1" r:id="rId2" imgW="2228760" imgH="723960"/>
      <p:control spid="12296" name="OptionButton2" r:id="rId3" imgW="2228760" imgH="723960"/>
      <p:control spid="12297" name="OptionButton3" r:id="rId4" imgW="2228760" imgH="723960"/>
      <p:control spid="12298" name="OptionButton4" r:id="rId5" imgW="2228760" imgH="723960"/>
      <p:control spid="12299" name="CommandButton1" r:id="rId6" imgW="2162160" imgH="72396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214554"/>
            <a:ext cx="4391918" cy="4286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Заданий выполнено……………………………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2928934"/>
            <a:ext cx="4391918" cy="4286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Выполнено верно……………………………….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3643314"/>
            <a:ext cx="4391918" cy="4286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Процент выполнения………………………….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4357694"/>
            <a:ext cx="4391918" cy="4286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Оценка…………………………………………………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571604" y="357166"/>
            <a:ext cx="5857916" cy="70788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Результат</a:t>
            </a:r>
            <a:endParaRPr lang="ru-RU" sz="4000" dirty="0"/>
          </a:p>
        </p:txBody>
      </p:sp>
    </p:spTree>
    <p:controls>
      <p:control spid="14349" name="TextBox1" r:id="rId2" imgW="5905440" imgH="428760"/>
      <p:control spid="14350" name="CommandButton1" r:id="rId3" imgW="2876400" imgH="723960"/>
      <p:control spid="14351" name="CommandButton2" r:id="rId4" imgW="2523960" imgH="723960"/>
      <p:control spid="14352" name="Label1" r:id="rId5" imgW="1438200" imgH="504720"/>
      <p:control spid="14353" name="Label2" r:id="rId6" imgW="1438200" imgH="504720"/>
      <p:control spid="14354" name="Label3" r:id="rId7" imgW="1438200" imgH="504720"/>
      <p:control spid="14355" name="Label4" r:id="rId8" imgW="1438200" imgH="504720"/>
    </p:controls>
    <p:extLst>
      <p:ext uri="{BB962C8B-B14F-4D97-AF65-F5344CB8AC3E}">
        <p14:creationId xmlns="" xmlns:p14="http://schemas.microsoft.com/office/powerpoint/2010/main" val="42654560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372</TotalTime>
  <Words>143</Words>
  <Application>Microsoft Office PowerPoint</Application>
  <PresentationFormat>Экран (4:3)</PresentationFormat>
  <Paragraphs>34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Тест по теме  «Архитектура компьютера»</dc:title>
  <dc:creator>Ученик_8</dc:creator>
  <cp:lastModifiedBy>Нецй_Сергей</cp:lastModifiedBy>
  <cp:revision>57</cp:revision>
  <dcterms:created xsi:type="dcterms:W3CDTF">2013-02-15T04:33:10Z</dcterms:created>
  <dcterms:modified xsi:type="dcterms:W3CDTF">2014-05-06T07:09:28Z</dcterms:modified>
</cp:coreProperties>
</file>