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trictFirstAndLastChars="0" saveSubsetFonts="1">
  <p:sldMasterIdLst>
    <p:sldMasterId id="2147483648" r:id="rId1"/>
    <p:sldMasterId id="2147483649" r:id="rId2"/>
    <p:sldMasterId id="2147483650" r:id="rId3"/>
  </p:sldMasterIdLst>
  <p:notesMasterIdLst>
    <p:notesMasterId r:id="rId24"/>
  </p:notesMasterIdLst>
  <p:handoutMasterIdLst>
    <p:handoutMasterId r:id="rId25"/>
  </p:handoutMasterIdLst>
  <p:sldIdLst>
    <p:sldId id="256" r:id="rId4"/>
    <p:sldId id="329" r:id="rId5"/>
    <p:sldId id="330" r:id="rId6"/>
    <p:sldId id="258" r:id="rId7"/>
    <p:sldId id="335" r:id="rId8"/>
    <p:sldId id="315" r:id="rId9"/>
    <p:sldId id="336" r:id="rId10"/>
    <p:sldId id="339" r:id="rId11"/>
    <p:sldId id="343" r:id="rId12"/>
    <p:sldId id="341" r:id="rId13"/>
    <p:sldId id="342" r:id="rId14"/>
    <p:sldId id="337" r:id="rId15"/>
    <p:sldId id="320" r:id="rId16"/>
    <p:sldId id="321" r:id="rId17"/>
    <p:sldId id="331" r:id="rId18"/>
    <p:sldId id="334" r:id="rId19"/>
    <p:sldId id="333" r:id="rId20"/>
    <p:sldId id="332" r:id="rId21"/>
    <p:sldId id="323" r:id="rId22"/>
    <p:sldId id="338" r:id="rId23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3200" kern="1200">
        <a:solidFill>
          <a:srgbClr val="000000"/>
        </a:solidFill>
        <a:latin typeface="Gill Sans"/>
        <a:ea typeface="ヒラギノ角ゴ ProN W3"/>
        <a:cs typeface="ヒラギノ角ゴ ProN W3"/>
        <a:sym typeface="Gill Sans"/>
      </a:defRPr>
    </a:lvl1pPr>
    <a:lvl2pPr marL="457200" algn="l" rtl="0" fontAlgn="base">
      <a:spcBef>
        <a:spcPct val="0"/>
      </a:spcBef>
      <a:spcAft>
        <a:spcPct val="0"/>
      </a:spcAft>
      <a:defRPr sz="3200" kern="1200">
        <a:solidFill>
          <a:srgbClr val="000000"/>
        </a:solidFill>
        <a:latin typeface="Gill Sans"/>
        <a:ea typeface="ヒラギノ角ゴ ProN W3"/>
        <a:cs typeface="ヒラギノ角ゴ ProN W3"/>
        <a:sym typeface="Gill Sans"/>
      </a:defRPr>
    </a:lvl2pPr>
    <a:lvl3pPr marL="914400" algn="l" rtl="0" fontAlgn="base">
      <a:spcBef>
        <a:spcPct val="0"/>
      </a:spcBef>
      <a:spcAft>
        <a:spcPct val="0"/>
      </a:spcAft>
      <a:defRPr sz="3200" kern="1200">
        <a:solidFill>
          <a:srgbClr val="000000"/>
        </a:solidFill>
        <a:latin typeface="Gill Sans"/>
        <a:ea typeface="ヒラギノ角ゴ ProN W3"/>
        <a:cs typeface="ヒラギノ角ゴ ProN W3"/>
        <a:sym typeface="Gill Sans"/>
      </a:defRPr>
    </a:lvl3pPr>
    <a:lvl4pPr marL="1371600" algn="l" rtl="0" fontAlgn="base">
      <a:spcBef>
        <a:spcPct val="0"/>
      </a:spcBef>
      <a:spcAft>
        <a:spcPct val="0"/>
      </a:spcAft>
      <a:defRPr sz="3200" kern="1200">
        <a:solidFill>
          <a:srgbClr val="000000"/>
        </a:solidFill>
        <a:latin typeface="Gill Sans"/>
        <a:ea typeface="ヒラギノ角ゴ ProN W3"/>
        <a:cs typeface="ヒラギノ角ゴ ProN W3"/>
        <a:sym typeface="Gill Sans"/>
      </a:defRPr>
    </a:lvl4pPr>
    <a:lvl5pPr marL="1828800" algn="l" rtl="0" fontAlgn="base">
      <a:spcBef>
        <a:spcPct val="0"/>
      </a:spcBef>
      <a:spcAft>
        <a:spcPct val="0"/>
      </a:spcAft>
      <a:defRPr sz="3200" kern="1200">
        <a:solidFill>
          <a:srgbClr val="000000"/>
        </a:solidFill>
        <a:latin typeface="Gill Sans"/>
        <a:ea typeface="ヒラギノ角ゴ ProN W3"/>
        <a:cs typeface="ヒラギノ角ゴ ProN W3"/>
        <a:sym typeface="Gill Sans"/>
      </a:defRPr>
    </a:lvl5pPr>
    <a:lvl6pPr marL="2286000" algn="l" defTabSz="914400" rtl="0" eaLnBrk="1" latinLnBrk="0" hangingPunct="1">
      <a:defRPr sz="3200" kern="1200">
        <a:solidFill>
          <a:srgbClr val="000000"/>
        </a:solidFill>
        <a:latin typeface="Gill Sans"/>
        <a:ea typeface="ヒラギノ角ゴ ProN W3"/>
        <a:cs typeface="ヒラギノ角ゴ ProN W3"/>
        <a:sym typeface="Gill Sans"/>
      </a:defRPr>
    </a:lvl6pPr>
    <a:lvl7pPr marL="2743200" algn="l" defTabSz="914400" rtl="0" eaLnBrk="1" latinLnBrk="0" hangingPunct="1">
      <a:defRPr sz="3200" kern="1200">
        <a:solidFill>
          <a:srgbClr val="000000"/>
        </a:solidFill>
        <a:latin typeface="Gill Sans"/>
        <a:ea typeface="ヒラギノ角ゴ ProN W3"/>
        <a:cs typeface="ヒラギノ角ゴ ProN W3"/>
        <a:sym typeface="Gill Sans"/>
      </a:defRPr>
    </a:lvl7pPr>
    <a:lvl8pPr marL="3200400" algn="l" defTabSz="914400" rtl="0" eaLnBrk="1" latinLnBrk="0" hangingPunct="1">
      <a:defRPr sz="3200" kern="1200">
        <a:solidFill>
          <a:srgbClr val="000000"/>
        </a:solidFill>
        <a:latin typeface="Gill Sans"/>
        <a:ea typeface="ヒラギノ角ゴ ProN W3"/>
        <a:cs typeface="ヒラギノ角ゴ ProN W3"/>
        <a:sym typeface="Gill Sans"/>
      </a:defRPr>
    </a:lvl8pPr>
    <a:lvl9pPr marL="3657600" algn="l" defTabSz="914400" rtl="0" eaLnBrk="1" latinLnBrk="0" hangingPunct="1">
      <a:defRPr sz="3200" kern="1200">
        <a:solidFill>
          <a:srgbClr val="000000"/>
        </a:solidFill>
        <a:latin typeface="Gill Sans"/>
        <a:ea typeface="ヒラギノ角ゴ ProN W3"/>
        <a:cs typeface="ヒラギノ角ゴ ProN W3"/>
        <a:sym typeface="Gill San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hiddenSlides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BBD46"/>
    <a:srgbClr val="456AAB"/>
    <a:srgbClr val="FF0000"/>
  </p:clrMru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96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384" autoAdjust="0"/>
    <p:restoredTop sz="62471" autoAdjust="0"/>
  </p:normalViewPr>
  <p:slideViewPr>
    <p:cSldViewPr showGuides="1">
      <p:cViewPr varScale="1">
        <p:scale>
          <a:sx n="37" d="100"/>
          <a:sy n="37" d="100"/>
        </p:scale>
        <p:origin x="-1229" y="-8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86" d="100"/>
          <a:sy n="86" d="100"/>
        </p:scale>
        <p:origin x="-3126" y="-7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theme" Target="theme/theme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fld id="{002A56D0-FE7C-4696-8171-5B95B0606FD3}" type="datetime1">
              <a:rPr lang="en-US"/>
              <a:pPr>
                <a:defRPr/>
              </a:pPr>
              <a:t>9/30/2013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fld id="{70C1CBAB-36C8-44A4-BACE-4B257504A28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241585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" name="Rectangle 2"/>
          <p:cNvSpPr>
            <a:spLocks noGrp="1" noChangeArrowheads="1"/>
          </p:cNvSpPr>
          <p:nvPr>
            <p:ph type="body" sz="quarter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91308660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Arial"/>
        <a:ea typeface="MS PGothic" pitchFamily="34" charset="-128"/>
        <a:cs typeface="MS PGothic" pitchFamily="34" charset="-128"/>
      </a:defRPr>
    </a:lvl1pPr>
    <a:lvl2pPr marL="223838" indent="171450" algn="l" rtl="0" eaLnBrk="0" fontAlgn="base" hangingPunct="0">
      <a:spcBef>
        <a:spcPct val="0"/>
      </a:spcBef>
      <a:spcAft>
        <a:spcPct val="0"/>
      </a:spcAft>
      <a:buFont typeface="Arial" pitchFamily="34" charset="0"/>
      <a:buChar char="•"/>
      <a:defRPr sz="1200" kern="1200">
        <a:solidFill>
          <a:schemeClr val="tx1"/>
        </a:solidFill>
        <a:latin typeface="Arial"/>
        <a:ea typeface="MS PGothic" pitchFamily="34" charset="-128"/>
        <a:cs typeface="MS PGothic" pitchFamily="34" charset="-128"/>
      </a:defRPr>
    </a:lvl2pPr>
    <a:lvl3pPr marL="1143000" indent="-2286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Arial"/>
        <a:ea typeface="MS PGothic" pitchFamily="34" charset="-128"/>
        <a:cs typeface="MS PGothic" pitchFamily="34" charset="-128"/>
      </a:defRPr>
    </a:lvl3pPr>
    <a:lvl4pPr marL="1600200" indent="-2286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Arial"/>
        <a:ea typeface="MS PGothic" pitchFamily="34" charset="-128"/>
        <a:cs typeface="MS PGothic" pitchFamily="34" charset="-128"/>
      </a:defRPr>
    </a:lvl4pPr>
    <a:lvl5pPr marL="2057400" indent="-2286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Arial"/>
        <a:ea typeface="MS PGothic" pitchFamily="34" charset="-128"/>
        <a:cs typeface="MS PGothic" pitchFamily="34" charset="-128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aka.ms/passwords-create" TargetMode="External"/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3555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04800" y="4343400"/>
            <a:ext cx="63246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ru-RU" sz="1200" b="1" kern="1200" dirty="0" smtClean="0">
                <a:solidFill>
                  <a:schemeClr val="tx1"/>
                </a:solidFill>
                <a:effectLst/>
                <a:latin typeface="Segoe UI" pitchFamily="34" charset="0"/>
                <a:ea typeface="Segoe UI" pitchFamily="34" charset="0"/>
                <a:cs typeface="Segoe UI" pitchFamily="34" charset="0"/>
              </a:rPr>
              <a:t>Слайд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Segoe UI" pitchFamily="34" charset="0"/>
                <a:ea typeface="Segoe UI" pitchFamily="34" charset="0"/>
                <a:cs typeface="Segoe UI" pitchFamily="34" charset="0"/>
              </a:rPr>
              <a:t> 1: </a:t>
            </a:r>
            <a:r>
              <a:rPr lang="ru-RU" sz="1200" b="1" kern="1200" dirty="0" smtClean="0">
                <a:solidFill>
                  <a:schemeClr val="tx1"/>
                </a:solidFill>
                <a:effectLst/>
                <a:latin typeface="Segoe UI" pitchFamily="34" charset="0"/>
                <a:ea typeface="Segoe UI" pitchFamily="34" charset="0"/>
                <a:cs typeface="Segoe UI" pitchFamily="34" charset="0"/>
              </a:rPr>
              <a:t>Онлайн-защита</a:t>
            </a:r>
            <a:r>
              <a:rPr lang="ru-RU" sz="1200" b="1" kern="1200" baseline="0" dirty="0" smtClean="0">
                <a:solidFill>
                  <a:schemeClr val="tx1"/>
                </a:solidFill>
                <a:effectLst/>
                <a:latin typeface="Segoe UI" pitchFamily="34" charset="0"/>
                <a:ea typeface="Segoe UI" pitchFamily="34" charset="0"/>
                <a:cs typeface="Segoe UI" pitchFamily="34" charset="0"/>
              </a:rPr>
              <a:t> маленьких детей</a:t>
            </a:r>
            <a:endParaRPr lang="en-US" sz="1200" b="1" kern="1200" dirty="0" smtClean="0">
              <a:solidFill>
                <a:schemeClr val="tx1"/>
              </a:solidFill>
              <a:effectLst/>
              <a:latin typeface="Segoe UI" pitchFamily="34" charset="0"/>
              <a:ea typeface="Segoe UI" pitchFamily="34" charset="0"/>
              <a:cs typeface="Segoe UI" pitchFamily="34" charset="0"/>
            </a:endParaRPr>
          </a:p>
          <a:p>
            <a:endParaRPr lang="en-US" sz="1200" b="1" kern="1200" dirty="0" smtClean="0">
              <a:solidFill>
                <a:schemeClr val="tx1"/>
              </a:solidFill>
              <a:effectLst/>
              <a:latin typeface="Segoe UI" pitchFamily="34" charset="0"/>
              <a:ea typeface="Segoe UI" pitchFamily="34" charset="0"/>
              <a:cs typeface="Segoe UI" pitchFamily="34" charset="0"/>
            </a:endParaRPr>
          </a:p>
          <a:p>
            <a:r>
              <a:rPr lang="ru-RU" sz="1200" b="1" kern="1200" dirty="0" smtClean="0">
                <a:solidFill>
                  <a:schemeClr val="tx1"/>
                </a:solidFill>
                <a:effectLst/>
                <a:latin typeface="Segoe UI" pitchFamily="34" charset="0"/>
                <a:ea typeface="Segoe UI" pitchFamily="34" charset="0"/>
                <a:cs typeface="Segoe UI" pitchFamily="34" charset="0"/>
              </a:rPr>
              <a:t>Предмет</a:t>
            </a:r>
            <a:r>
              <a:rPr lang="ru-RU" sz="1200" b="1" kern="1200" baseline="0" dirty="0" smtClean="0">
                <a:solidFill>
                  <a:schemeClr val="tx1"/>
                </a:solidFill>
                <a:effectLst/>
                <a:latin typeface="Segoe UI" pitchFamily="34" charset="0"/>
                <a:ea typeface="Segoe UI" pitchFamily="34" charset="0"/>
                <a:cs typeface="Segoe UI" pitchFamily="34" charset="0"/>
              </a:rPr>
              <a:t> обсуждения</a:t>
            </a:r>
            <a:endParaRPr lang="en-US" sz="1200" b="1" kern="1200" dirty="0" smtClean="0">
              <a:solidFill>
                <a:schemeClr val="tx1"/>
              </a:solidFill>
              <a:effectLst/>
              <a:latin typeface="Segoe UI" pitchFamily="34" charset="0"/>
              <a:ea typeface="Segoe UI" pitchFamily="34" charset="0"/>
              <a:cs typeface="Segoe UI" pitchFamily="34" charset="0"/>
            </a:endParaRPr>
          </a:p>
          <a:p>
            <a:endParaRPr lang="en-US" sz="1200" b="1" kern="1200" dirty="0" smtClean="0">
              <a:solidFill>
                <a:schemeClr val="tx1"/>
              </a:solidFill>
              <a:effectLst/>
              <a:latin typeface="Segoe UI" pitchFamily="34" charset="0"/>
              <a:ea typeface="Segoe UI" pitchFamily="34" charset="0"/>
              <a:cs typeface="Segoe UI" pitchFamily="34" charset="0"/>
            </a:endParaRPr>
          </a:p>
          <a:p>
            <a:r>
              <a:rPr lang="en-US" sz="1200" b="1" kern="1200" dirty="0" smtClean="0">
                <a:solidFill>
                  <a:schemeClr val="tx1"/>
                </a:solidFill>
                <a:effectLst/>
                <a:latin typeface="Segoe UI" pitchFamily="34" charset="0"/>
                <a:ea typeface="Segoe UI" pitchFamily="34" charset="0"/>
                <a:cs typeface="Segoe UI" pitchFamily="34" charset="0"/>
              </a:rPr>
              <a:t>[</a:t>
            </a:r>
            <a:r>
              <a:rPr lang="ru-RU" sz="1200" b="1" kern="1200" dirty="0" smtClean="0">
                <a:solidFill>
                  <a:schemeClr val="tx1"/>
                </a:solidFill>
                <a:effectLst/>
                <a:latin typeface="Segoe UI" pitchFamily="34" charset="0"/>
                <a:ea typeface="Segoe UI" pitchFamily="34" charset="0"/>
                <a:cs typeface="Segoe UI" pitchFamily="34" charset="0"/>
              </a:rPr>
              <a:t>Примечание</a:t>
            </a:r>
            <a:r>
              <a:rPr lang="ru-RU" sz="1200" b="1" kern="1200" baseline="0" dirty="0" smtClean="0">
                <a:solidFill>
                  <a:schemeClr val="tx1"/>
                </a:solidFill>
                <a:effectLst/>
                <a:latin typeface="Segoe UI" pitchFamily="34" charset="0"/>
                <a:ea typeface="Segoe UI" pitchFamily="34" charset="0"/>
                <a:cs typeface="Segoe UI" pitchFamily="34" charset="0"/>
              </a:rPr>
              <a:t> для говорящего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Segoe UI" pitchFamily="34" charset="0"/>
                <a:ea typeface="Segoe UI" pitchFamily="34" charset="0"/>
                <a:cs typeface="Segoe UI" pitchFamily="34" charset="0"/>
              </a:rPr>
              <a:t>: </a:t>
            </a:r>
            <a:r>
              <a:rPr lang="ru-RU" sz="1200" b="0" i="1" kern="1200" dirty="0" smtClean="0">
                <a:solidFill>
                  <a:schemeClr val="tx1"/>
                </a:solidFill>
                <a:effectLst/>
                <a:latin typeface="Segoe UI" pitchFamily="34" charset="0"/>
                <a:ea typeface="Segoe UI" pitchFamily="34" charset="0"/>
                <a:cs typeface="Segoe UI" pitchFamily="34" charset="0"/>
              </a:rPr>
              <a:t>На</a:t>
            </a:r>
            <a:r>
              <a:rPr lang="ru-RU" sz="1200" b="0" i="1" kern="1200" baseline="0" dirty="0" smtClean="0">
                <a:solidFill>
                  <a:schemeClr val="tx1"/>
                </a:solidFill>
                <a:effectLst/>
                <a:latin typeface="Segoe UI" pitchFamily="34" charset="0"/>
                <a:ea typeface="Segoe UI" pitchFamily="34" charset="0"/>
                <a:cs typeface="Segoe UI" pitchFamily="34" charset="0"/>
              </a:rPr>
              <a:t> этом слайде вы должны представиться.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Segoe UI" pitchFamily="34" charset="0"/>
                <a:ea typeface="Segoe UI" pitchFamily="34" charset="0"/>
                <a:cs typeface="Segoe UI" pitchFamily="34" charset="0"/>
              </a:rPr>
              <a:t>]</a:t>
            </a:r>
          </a:p>
          <a:p>
            <a:endParaRPr lang="en-US" sz="1200" kern="1200" dirty="0" smtClean="0">
              <a:solidFill>
                <a:schemeClr val="tx1"/>
              </a:solidFill>
              <a:effectLst/>
              <a:latin typeface="Segoe UI" pitchFamily="34" charset="0"/>
              <a:ea typeface="Segoe UI" pitchFamily="34" charset="0"/>
              <a:cs typeface="Segoe UI" pitchFamily="34" charset="0"/>
            </a:endParaRP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Segoe UI" pitchFamily="34" charset="0"/>
                <a:ea typeface="Segoe UI" pitchFamily="34" charset="0"/>
                <a:cs typeface="Segoe UI" pitchFamily="34" charset="0"/>
              </a:rPr>
              <a:t>Сегодня я собираюсь поговорить с вами о том, как вы можете помочь защитить маленьких детей в Интернете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egoe UI" pitchFamily="34" charset="0"/>
                <a:ea typeface="Segoe UI" pitchFamily="34" charset="0"/>
                <a:cs typeface="Segoe UI" pitchFamily="34" charset="0"/>
              </a:rPr>
              <a:t>, 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Segoe UI" pitchFamily="34" charset="0"/>
                <a:ea typeface="Segoe UI" pitchFamily="34" charset="0"/>
                <a:cs typeface="Segoe UI" pitchFamily="34" charset="0"/>
              </a:rPr>
              <a:t>и</a:t>
            </a:r>
            <a:r>
              <a:rPr lang="ru-RU" sz="1200" kern="1200" baseline="0" dirty="0" smtClean="0">
                <a:solidFill>
                  <a:schemeClr val="tx1"/>
                </a:solidFill>
                <a:effectLst/>
                <a:latin typeface="Segoe UI" pitchFamily="34" charset="0"/>
                <a:ea typeface="Segoe UI" pitchFamily="34" charset="0"/>
                <a:cs typeface="Segoe UI" pitchFamily="34" charset="0"/>
              </a:rPr>
              <a:t> как научить их привычкам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egoe UI" pitchFamily="34" charset="0"/>
                <a:ea typeface="Segoe UI" pitchFamily="34" charset="0"/>
                <a:cs typeface="Segoe UI" pitchFamily="34" charset="0"/>
              </a:rPr>
              <a:t> 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Segoe UI" pitchFamily="34" charset="0"/>
                <a:ea typeface="Segoe UI" pitchFamily="34" charset="0"/>
                <a:cs typeface="Segoe UI" pitchFamily="34" charset="0"/>
              </a:rPr>
              <a:t>и</a:t>
            </a:r>
            <a:r>
              <a:rPr lang="ru-RU" sz="1200" kern="1200" baseline="0" dirty="0" smtClean="0">
                <a:solidFill>
                  <a:schemeClr val="tx1"/>
                </a:solidFill>
                <a:effectLst/>
                <a:latin typeface="Segoe UI" pitchFamily="34" charset="0"/>
                <a:ea typeface="Segoe UI" pitchFamily="34" charset="0"/>
                <a:cs typeface="Segoe UI" pitchFamily="34" charset="0"/>
              </a:rPr>
              <a:t> приемам, которые помогут им оставаться защищенными во время  использования Интернета.</a:t>
            </a:r>
            <a:endParaRPr lang="en-US" sz="1200" kern="1200" dirty="0" smtClean="0">
              <a:solidFill>
                <a:schemeClr val="tx1"/>
              </a:solidFill>
              <a:effectLst/>
              <a:latin typeface="Segoe UI" pitchFamily="34" charset="0"/>
              <a:ea typeface="Segoe UI" pitchFamily="34" charset="0"/>
              <a:cs typeface="Segoe UI" pitchFamily="34" charset="0"/>
            </a:endParaRPr>
          </a:p>
          <a:p>
            <a:endParaRPr lang="en-US" sz="1200" kern="1200" dirty="0" smtClean="0">
              <a:solidFill>
                <a:schemeClr val="tx1"/>
              </a:solidFill>
              <a:effectLst/>
              <a:latin typeface="Segoe UI" pitchFamily="34" charset="0"/>
              <a:ea typeface="Segoe UI" pitchFamily="34" charset="0"/>
              <a:cs typeface="Segoe UI" pitchFamily="34" charset="0"/>
            </a:endParaRPr>
          </a:p>
          <a:p>
            <a:pPr marL="228600" lvl="0" indent="-228600" fontAlgn="base">
              <a:buFont typeface="+mj-lt"/>
              <a:buAutoNum type="arabicPeriod"/>
            </a:pPr>
            <a:r>
              <a:rPr lang="ru-RU" sz="1200" u="none" strike="noStrike" kern="1200" dirty="0" smtClean="0">
                <a:solidFill>
                  <a:schemeClr val="tx1"/>
                </a:solidFill>
                <a:effectLst/>
                <a:latin typeface="Segoe UI" pitchFamily="34" charset="0"/>
                <a:ea typeface="Segoe UI" pitchFamily="34" charset="0"/>
                <a:cs typeface="Segoe UI" pitchFamily="34" charset="0"/>
              </a:rPr>
              <a:t>Во-первых</a:t>
            </a:r>
            <a:r>
              <a:rPr lang="en-US" sz="1200" u="none" strike="noStrike" kern="1200" dirty="0" smtClean="0">
                <a:solidFill>
                  <a:schemeClr val="tx1"/>
                </a:solidFill>
                <a:effectLst/>
                <a:latin typeface="Segoe UI" pitchFamily="34" charset="0"/>
                <a:ea typeface="Segoe UI" pitchFamily="34" charset="0"/>
                <a:cs typeface="Segoe UI" pitchFamily="34" charset="0"/>
              </a:rPr>
              <a:t>, </a:t>
            </a:r>
            <a:r>
              <a:rPr lang="ru-RU" sz="1200" u="none" strike="noStrike" kern="1200" dirty="0" smtClean="0">
                <a:solidFill>
                  <a:schemeClr val="tx1"/>
                </a:solidFill>
                <a:effectLst/>
                <a:latin typeface="Segoe UI" pitchFamily="34" charset="0"/>
                <a:ea typeface="Segoe UI" pitchFamily="34" charset="0"/>
                <a:cs typeface="Segoe UI" pitchFamily="34" charset="0"/>
              </a:rPr>
              <a:t>я</a:t>
            </a:r>
            <a:r>
              <a:rPr lang="ru-RU" sz="1200" u="none" strike="noStrike" kern="1200" baseline="0" dirty="0" smtClean="0">
                <a:solidFill>
                  <a:schemeClr val="tx1"/>
                </a:solidFill>
                <a:effectLst/>
                <a:latin typeface="Segoe UI" pitchFamily="34" charset="0"/>
                <a:ea typeface="Segoe UI" pitchFamily="34" charset="0"/>
                <a:cs typeface="Segoe UI" pitchFamily="34" charset="0"/>
              </a:rPr>
              <a:t> затрону риски, с которыми сталкиваются дети в онлайне</a:t>
            </a:r>
            <a:r>
              <a:rPr lang="en-US" sz="1200" u="none" strike="noStrike" kern="1200" dirty="0" smtClean="0">
                <a:solidFill>
                  <a:schemeClr val="tx1"/>
                </a:solidFill>
                <a:effectLst/>
                <a:latin typeface="Segoe UI" pitchFamily="34" charset="0"/>
                <a:ea typeface="Segoe UI" pitchFamily="34" charset="0"/>
                <a:cs typeface="Segoe UI" pitchFamily="34" charset="0"/>
              </a:rPr>
              <a:t>.</a:t>
            </a:r>
          </a:p>
          <a:p>
            <a:pPr marL="228600" lvl="0" indent="-228600" fontAlgn="base">
              <a:buFont typeface="+mj-lt"/>
              <a:buAutoNum type="arabicPeriod"/>
            </a:pPr>
            <a:r>
              <a:rPr lang="ru-RU" sz="1200" u="none" strike="noStrike" kern="1200" dirty="0" smtClean="0">
                <a:solidFill>
                  <a:schemeClr val="tx1"/>
                </a:solidFill>
                <a:effectLst/>
                <a:latin typeface="Segoe UI" pitchFamily="34" charset="0"/>
                <a:ea typeface="Segoe UI" pitchFamily="34" charset="0"/>
                <a:cs typeface="Segoe UI" pitchFamily="34" charset="0"/>
              </a:rPr>
              <a:t>Далее,</a:t>
            </a:r>
            <a:r>
              <a:rPr lang="en-US" sz="1200" u="none" strike="noStrike" kern="1200" dirty="0" smtClean="0">
                <a:solidFill>
                  <a:schemeClr val="tx1"/>
                </a:solidFill>
                <a:effectLst/>
                <a:latin typeface="Segoe UI" pitchFamily="34" charset="0"/>
                <a:ea typeface="Segoe UI" pitchFamily="34" charset="0"/>
                <a:cs typeface="Segoe UI" pitchFamily="34" charset="0"/>
              </a:rPr>
              <a:t> </a:t>
            </a:r>
            <a:r>
              <a:rPr lang="ru-RU" sz="1200" u="none" strike="noStrike" kern="1200" dirty="0" smtClean="0">
                <a:solidFill>
                  <a:schemeClr val="tx1"/>
                </a:solidFill>
                <a:effectLst/>
                <a:latin typeface="Segoe UI" pitchFamily="34" charset="0"/>
                <a:ea typeface="Segoe UI" pitchFamily="34" charset="0"/>
                <a:cs typeface="Segoe UI" pitchFamily="34" charset="0"/>
              </a:rPr>
              <a:t>Я</a:t>
            </a:r>
            <a:r>
              <a:rPr lang="ru-RU" sz="1200" u="none" strike="noStrike" kern="1200" baseline="0" dirty="0" smtClean="0">
                <a:solidFill>
                  <a:schemeClr val="tx1"/>
                </a:solidFill>
                <a:effectLst/>
                <a:latin typeface="Segoe UI" pitchFamily="34" charset="0"/>
                <a:ea typeface="Segoe UI" pitchFamily="34" charset="0"/>
                <a:cs typeface="Segoe UI" pitchFamily="34" charset="0"/>
              </a:rPr>
              <a:t> объясню 3 шага, с помощью которых</a:t>
            </a:r>
            <a:r>
              <a:rPr lang="en-US" sz="1200" u="none" strike="noStrike" kern="1200" dirty="0" smtClean="0">
                <a:solidFill>
                  <a:schemeClr val="tx1"/>
                </a:solidFill>
                <a:effectLst/>
                <a:latin typeface="Segoe UI" pitchFamily="34" charset="0"/>
                <a:ea typeface="Segoe UI" pitchFamily="34" charset="0"/>
                <a:cs typeface="Segoe UI" pitchFamily="34" charset="0"/>
              </a:rPr>
              <a:t> </a:t>
            </a:r>
            <a:r>
              <a:rPr lang="ru-RU" sz="1200" u="none" strike="noStrike" kern="1200" dirty="0" smtClean="0">
                <a:solidFill>
                  <a:schemeClr val="tx1"/>
                </a:solidFill>
                <a:effectLst/>
                <a:latin typeface="Segoe UI" pitchFamily="34" charset="0"/>
                <a:ea typeface="Segoe UI" pitchFamily="34" charset="0"/>
                <a:cs typeface="Segoe UI" pitchFamily="34" charset="0"/>
              </a:rPr>
              <a:t> вы можете научить их</a:t>
            </a:r>
            <a:r>
              <a:rPr lang="ru-RU" sz="1200" u="none" strike="noStrike" kern="1200" baseline="0" dirty="0" smtClean="0">
                <a:solidFill>
                  <a:schemeClr val="tx1"/>
                </a:solidFill>
                <a:effectLst/>
                <a:latin typeface="Segoe UI" pitchFamily="34" charset="0"/>
                <a:ea typeface="Segoe UI" pitchFamily="34" charset="0"/>
                <a:cs typeface="Segoe UI" pitchFamily="34" charset="0"/>
              </a:rPr>
              <a:t> безопасности в Интернете.</a:t>
            </a:r>
            <a:endParaRPr lang="en-US" sz="1200" u="none" strike="noStrike" kern="1200" dirty="0" smtClean="0">
              <a:solidFill>
                <a:schemeClr val="tx1"/>
              </a:solidFill>
              <a:effectLst/>
              <a:latin typeface="Segoe UI" pitchFamily="34" charset="0"/>
              <a:ea typeface="Segoe UI" pitchFamily="34" charset="0"/>
              <a:cs typeface="Segoe UI" pitchFamily="34" charset="0"/>
            </a:endParaRPr>
          </a:p>
          <a:p>
            <a:pPr marL="228600" lvl="0" indent="-228600" fontAlgn="base">
              <a:buFont typeface="+mj-lt"/>
              <a:buAutoNum type="arabicPeriod"/>
            </a:pPr>
            <a:r>
              <a:rPr lang="ru-RU" sz="1200" u="none" strike="noStrike" kern="1200" dirty="0" smtClean="0">
                <a:solidFill>
                  <a:schemeClr val="tx1"/>
                </a:solidFill>
                <a:effectLst/>
                <a:latin typeface="Segoe UI" pitchFamily="34" charset="0"/>
                <a:ea typeface="Segoe UI" pitchFamily="34" charset="0"/>
                <a:cs typeface="Segoe UI" pitchFamily="34" charset="0"/>
              </a:rPr>
              <a:t>И</a:t>
            </a:r>
            <a:r>
              <a:rPr lang="ru-RU" sz="1200" u="none" strike="noStrike" kern="1200" baseline="0" dirty="0" smtClean="0">
                <a:solidFill>
                  <a:schemeClr val="tx1"/>
                </a:solidFill>
                <a:effectLst/>
                <a:latin typeface="Segoe UI" pitchFamily="34" charset="0"/>
                <a:ea typeface="Segoe UI" pitchFamily="34" charset="0"/>
                <a:cs typeface="Segoe UI" pitchFamily="34" charset="0"/>
              </a:rPr>
              <a:t> напоследок</a:t>
            </a:r>
            <a:r>
              <a:rPr lang="en-US" sz="1200" u="none" strike="noStrike" kern="1200" dirty="0" smtClean="0">
                <a:solidFill>
                  <a:schemeClr val="tx1"/>
                </a:solidFill>
                <a:effectLst/>
                <a:latin typeface="Segoe UI" pitchFamily="34" charset="0"/>
                <a:ea typeface="Segoe UI" pitchFamily="34" charset="0"/>
                <a:cs typeface="Segoe UI" pitchFamily="34" charset="0"/>
              </a:rPr>
              <a:t>,</a:t>
            </a:r>
            <a:r>
              <a:rPr lang="ru-RU" sz="1200" u="none" strike="noStrike" kern="1200" dirty="0" smtClean="0">
                <a:solidFill>
                  <a:schemeClr val="tx1"/>
                </a:solidFill>
                <a:effectLst/>
                <a:latin typeface="Segoe UI" pitchFamily="34" charset="0"/>
                <a:ea typeface="Segoe UI" pitchFamily="34" charset="0"/>
                <a:cs typeface="Segoe UI" pitchFamily="34" charset="0"/>
              </a:rPr>
              <a:t> я дам краткие советы о том, что делать, если есть проблемы, а затем выслушаю</a:t>
            </a:r>
            <a:r>
              <a:rPr lang="ru-RU" sz="1200" u="none" strike="noStrike" kern="1200" baseline="0" dirty="0" smtClean="0">
                <a:solidFill>
                  <a:schemeClr val="tx1"/>
                </a:solidFill>
                <a:effectLst/>
                <a:latin typeface="Segoe UI" pitchFamily="34" charset="0"/>
                <a:ea typeface="Segoe UI" pitchFamily="34" charset="0"/>
                <a:cs typeface="Segoe UI" pitchFamily="34" charset="0"/>
              </a:rPr>
              <a:t> </a:t>
            </a:r>
            <a:r>
              <a:rPr lang="ru-RU" sz="1200" u="none" strike="noStrike" kern="1200" dirty="0" smtClean="0">
                <a:solidFill>
                  <a:schemeClr val="tx1"/>
                </a:solidFill>
                <a:effectLst/>
                <a:latin typeface="Segoe UI" pitchFamily="34" charset="0"/>
                <a:ea typeface="Segoe UI" pitchFamily="34" charset="0"/>
                <a:cs typeface="Segoe UI" pitchFamily="34" charset="0"/>
              </a:rPr>
              <a:t>комментарии и вопросы, если останется</a:t>
            </a:r>
            <a:r>
              <a:rPr lang="ru-RU" sz="1200" u="none" strike="noStrike" kern="1200" baseline="0" dirty="0" smtClean="0">
                <a:solidFill>
                  <a:schemeClr val="tx1"/>
                </a:solidFill>
                <a:effectLst/>
                <a:latin typeface="Segoe UI" pitchFamily="34" charset="0"/>
                <a:ea typeface="Segoe UI" pitchFamily="34" charset="0"/>
                <a:cs typeface="Segoe UI" pitchFamily="34" charset="0"/>
              </a:rPr>
              <a:t> время</a:t>
            </a:r>
            <a:r>
              <a:rPr lang="ru-RU" sz="1200" u="none" strike="noStrike" kern="1200" dirty="0" smtClean="0">
                <a:solidFill>
                  <a:schemeClr val="tx1"/>
                </a:solidFill>
                <a:effectLst/>
                <a:latin typeface="Segoe UI" pitchFamily="34" charset="0"/>
                <a:ea typeface="Segoe UI" pitchFamily="34" charset="0"/>
                <a:cs typeface="Segoe UI" pitchFamily="34" charset="0"/>
              </a:rPr>
              <a:t>.</a:t>
            </a:r>
          </a:p>
          <a:p>
            <a:pPr marL="228600" lvl="0" indent="-228600" fontAlgn="base">
              <a:buFont typeface="+mj-lt"/>
              <a:buNone/>
            </a:pPr>
            <a:endParaRPr lang="en-US" sz="1200" u="none" strike="noStrike" kern="1200" dirty="0" smtClean="0">
              <a:solidFill>
                <a:schemeClr val="tx1"/>
              </a:solidFill>
              <a:effectLst/>
              <a:latin typeface="Segoe UI" pitchFamily="34" charset="0"/>
              <a:ea typeface="Segoe UI" pitchFamily="34" charset="0"/>
              <a:cs typeface="Segoe UI" pitchFamily="34" charset="0"/>
            </a:endParaRP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Segoe UI" pitchFamily="34" charset="0"/>
                <a:ea typeface="Segoe UI" pitchFamily="34" charset="0"/>
                <a:cs typeface="Segoe UI" pitchFamily="34" charset="0"/>
              </a:rPr>
              <a:t>Даже</a:t>
            </a:r>
            <a:r>
              <a:rPr lang="ru-RU" sz="1200" kern="1200" baseline="0" dirty="0" smtClean="0">
                <a:solidFill>
                  <a:schemeClr val="tx1"/>
                </a:solidFill>
                <a:effectLst/>
                <a:latin typeface="Segoe UI" pitchFamily="34" charset="0"/>
                <a:ea typeface="Segoe UI" pitchFamily="34" charset="0"/>
                <a:cs typeface="Segoe UI" pitchFamily="34" charset="0"/>
              </a:rPr>
              <a:t> если вы чувствуете, что не обладаете такой же технической смекалкой, как у ваших детей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egoe UI" pitchFamily="34" charset="0"/>
                <a:ea typeface="Segoe UI" pitchFamily="34" charset="0"/>
                <a:cs typeface="Segoe UI" pitchFamily="34" charset="0"/>
              </a:rPr>
              <a:t>, 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Segoe UI" pitchFamily="34" charset="0"/>
                <a:ea typeface="Segoe UI" pitchFamily="34" charset="0"/>
                <a:cs typeface="Segoe UI" pitchFamily="34" charset="0"/>
              </a:rPr>
              <a:t>помните,</a:t>
            </a:r>
            <a:r>
              <a:rPr lang="ru-RU" sz="1200" kern="1200" baseline="0" dirty="0" smtClean="0">
                <a:solidFill>
                  <a:schemeClr val="tx1"/>
                </a:solidFill>
                <a:effectLst/>
                <a:latin typeface="Segoe UI" pitchFamily="34" charset="0"/>
                <a:ea typeface="Segoe UI" pitchFamily="34" charset="0"/>
                <a:cs typeface="Segoe UI" pitchFamily="34" charset="0"/>
              </a:rPr>
              <a:t> что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egoe UI" pitchFamily="34" charset="0"/>
                <a:ea typeface="Segoe UI" pitchFamily="34" charset="0"/>
                <a:cs typeface="Segoe UI" pitchFamily="34" charset="0"/>
              </a:rPr>
              <a:t> 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Segoe UI" pitchFamily="34" charset="0"/>
                <a:ea typeface="Segoe UI" pitchFamily="34" charset="0"/>
                <a:cs typeface="Segoe UI" pitchFamily="34" charset="0"/>
              </a:rPr>
              <a:t>вы учили их</a:t>
            </a:r>
            <a:r>
              <a:rPr lang="ru-RU" sz="1200" kern="1200" baseline="0" dirty="0" smtClean="0">
                <a:solidFill>
                  <a:schemeClr val="tx1"/>
                </a:solidFill>
                <a:effectLst/>
                <a:latin typeface="Segoe UI" pitchFamily="34" charset="0"/>
                <a:ea typeface="Segoe UI" pitchFamily="34" charset="0"/>
                <a:cs typeface="Segoe UI" pitchFamily="34" charset="0"/>
              </a:rPr>
              <a:t> безопасности с тех пор, когда они стали достаточно взрослыми, чтобы ползать. Вам просто нужно научиться применять к онлайн-миру то, что вы уже знаете о безопасности и конфиденциальности в целом.</a:t>
            </a:r>
            <a:endParaRPr lang="en-US" sz="1200" kern="1200" dirty="0" smtClean="0">
              <a:solidFill>
                <a:schemeClr val="tx1"/>
              </a:solidFill>
              <a:effectLst/>
              <a:latin typeface="Segoe UI" pitchFamily="34" charset="0"/>
              <a:ea typeface="Segoe UI" pitchFamily="34" charset="0"/>
              <a:cs typeface="Segoe UI" pitchFamily="34" charset="0"/>
            </a:endParaRPr>
          </a:p>
          <a:p>
            <a:endParaRPr lang="en-US" sz="1200" kern="1200" dirty="0" smtClean="0">
              <a:solidFill>
                <a:schemeClr val="tx1"/>
              </a:solidFill>
              <a:effectLst/>
              <a:latin typeface="Segoe UI" pitchFamily="34" charset="0"/>
              <a:ea typeface="Segoe UI" pitchFamily="34" charset="0"/>
              <a:cs typeface="Segoe UI" pitchFamily="34" charset="0"/>
            </a:endParaRP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Segoe UI" pitchFamily="34" charset="0"/>
                <a:ea typeface="Segoe UI" pitchFamily="34" charset="0"/>
                <a:cs typeface="Segoe UI" pitchFamily="34" charset="0"/>
              </a:rPr>
              <a:t>Все, что я буду обсуждать сегодня (в том числе ссылки на веб-сайты)есть в брошюре, так что,</a:t>
            </a:r>
            <a:r>
              <a:rPr lang="ru-RU" sz="1200" kern="1200" baseline="0" dirty="0" smtClean="0">
                <a:solidFill>
                  <a:schemeClr val="tx1"/>
                </a:solidFill>
                <a:effectLst/>
                <a:latin typeface="Segoe UI" pitchFamily="34" charset="0"/>
                <a:ea typeface="Segoe UI" pitchFamily="34" charset="0"/>
                <a:cs typeface="Segoe UI" pitchFamily="34" charset="0"/>
              </a:rPr>
              <a:t> 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Segoe UI" pitchFamily="34" charset="0"/>
                <a:ea typeface="Segoe UI" pitchFamily="34" charset="0"/>
                <a:cs typeface="Segoe UI" pitchFamily="34" charset="0"/>
              </a:rPr>
              <a:t>если</a:t>
            </a:r>
            <a:r>
              <a:rPr lang="ru-RU" sz="1200" kern="1200" baseline="0" dirty="0" smtClean="0">
                <a:solidFill>
                  <a:schemeClr val="tx1"/>
                </a:solidFill>
                <a:effectLst/>
                <a:latin typeface="Segoe UI" pitchFamily="34" charset="0"/>
                <a:ea typeface="Segoe UI" pitchFamily="34" charset="0"/>
                <a:cs typeface="Segoe UI" pitchFamily="34" charset="0"/>
              </a:rPr>
              <a:t> я упаду в обморок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Segoe UI" pitchFamily="34" charset="0"/>
                <a:ea typeface="Segoe UI" pitchFamily="34" charset="0"/>
                <a:cs typeface="Segoe UI" pitchFamily="34" charset="0"/>
              </a:rPr>
              <a:t> в конце презентации,</a:t>
            </a:r>
            <a:r>
              <a:rPr lang="ru-RU" sz="1200" kern="1200" baseline="0" dirty="0" smtClean="0">
                <a:solidFill>
                  <a:schemeClr val="tx1"/>
                </a:solidFill>
                <a:effectLst/>
                <a:latin typeface="Segoe UI" pitchFamily="34" charset="0"/>
                <a:ea typeface="Segoe UI" pitchFamily="34" charset="0"/>
                <a:cs typeface="Segoe UI" pitchFamily="34" charset="0"/>
              </a:rPr>
              <a:t> 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Segoe UI" pitchFamily="34" charset="0"/>
                <a:ea typeface="Segoe UI" pitchFamily="34" charset="0"/>
                <a:cs typeface="Segoe UI" pitchFamily="34" charset="0"/>
              </a:rPr>
              <a:t>вам не нужно беспокоиться о записи</a:t>
            </a:r>
            <a:r>
              <a:rPr lang="ru-RU" sz="1200" kern="1200" baseline="0" dirty="0" smtClean="0">
                <a:solidFill>
                  <a:schemeClr val="tx1"/>
                </a:solidFill>
                <a:effectLst/>
                <a:latin typeface="Segoe UI" pitchFamily="34" charset="0"/>
                <a:ea typeface="Segoe UI" pitchFamily="34" charset="0"/>
                <a:cs typeface="Segoe UI" pitchFamily="34" charset="0"/>
              </a:rPr>
              <a:t> 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Segoe UI" pitchFamily="34" charset="0"/>
                <a:ea typeface="Segoe UI" pitchFamily="34" charset="0"/>
                <a:cs typeface="Segoe UI" pitchFamily="34" charset="0"/>
              </a:rPr>
              <a:t>заметок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egoe UI" pitchFamily="34" charset="0"/>
                <a:ea typeface="Segoe UI" pitchFamily="34" charset="0"/>
                <a:cs typeface="Segoe UI" pitchFamily="34" charset="0"/>
              </a:rPr>
              <a:t>.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Segoe UI" pitchFamily="34" charset="0"/>
                <a:ea typeface="Segoe UI" pitchFamily="34" charset="0"/>
                <a:cs typeface="Segoe UI" pitchFamily="34" charset="0"/>
              </a:rPr>
              <a:t>[</a:t>
            </a:r>
            <a:r>
              <a:rPr lang="ru-RU" sz="1200" b="1" kern="1200" dirty="0" smtClean="0">
                <a:solidFill>
                  <a:schemeClr val="tx1"/>
                </a:solidFill>
                <a:effectLst/>
                <a:latin typeface="Segoe UI" pitchFamily="34" charset="0"/>
                <a:ea typeface="Segoe UI" pitchFamily="34" charset="0"/>
                <a:cs typeface="Segoe UI" pitchFamily="34" charset="0"/>
              </a:rPr>
              <a:t>щелчок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Segoe UI" pitchFamily="34" charset="0"/>
                <a:ea typeface="Segoe UI" pitchFamily="34" charset="0"/>
                <a:cs typeface="Segoe UI" pitchFamily="34" charset="0"/>
              </a:rPr>
              <a:t>]</a:t>
            </a:r>
            <a:endParaRPr lang="en-US" sz="1200" kern="1200" dirty="0">
              <a:solidFill>
                <a:schemeClr val="tx1"/>
              </a:solidFill>
              <a:effectLst/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941037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0723" name="Notes Placeholder 2"/>
          <p:cNvSpPr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r>
              <a:rPr lang="ru-RU" sz="1200" b="1" kern="1200" dirty="0" smtClean="0">
                <a:solidFill>
                  <a:schemeClr val="tx1"/>
                </a:solidFill>
                <a:effectLst/>
                <a:latin typeface="Segoe UI" pitchFamily="34" charset="0"/>
                <a:ea typeface="Segoe UI" pitchFamily="34" charset="0"/>
                <a:cs typeface="Segoe UI" pitchFamily="34" charset="0"/>
              </a:rPr>
              <a:t>Слайд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Segoe UI" pitchFamily="34" charset="0"/>
                <a:ea typeface="Segoe UI" pitchFamily="34" charset="0"/>
                <a:cs typeface="Segoe UI" pitchFamily="34" charset="0"/>
              </a:rPr>
              <a:t> 10: </a:t>
            </a:r>
            <a:r>
              <a:rPr lang="ru-RU" sz="1200" b="1" kern="1200" dirty="0" smtClean="0">
                <a:solidFill>
                  <a:schemeClr val="tx1"/>
                </a:solidFill>
                <a:effectLst/>
                <a:latin typeface="Segoe UI" pitchFamily="34" charset="0"/>
                <a:ea typeface="Segoe UI" pitchFamily="34" charset="0"/>
                <a:cs typeface="Segoe UI" pitchFamily="34" charset="0"/>
              </a:rPr>
              <a:t>Шаг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Segoe UI" pitchFamily="34" charset="0"/>
                <a:ea typeface="Segoe UI" pitchFamily="34" charset="0"/>
                <a:cs typeface="Segoe UI" pitchFamily="34" charset="0"/>
              </a:rPr>
              <a:t> 2 </a:t>
            </a:r>
            <a:r>
              <a:rPr lang="ru-RU" sz="1200" b="1" kern="1200" dirty="0" smtClean="0">
                <a:solidFill>
                  <a:schemeClr val="tx1"/>
                </a:solidFill>
                <a:effectLst/>
                <a:latin typeface="Segoe UI" pitchFamily="34" charset="0"/>
                <a:ea typeface="Segoe UI" pitchFamily="34" charset="0"/>
                <a:cs typeface="Segoe UI" pitchFamily="34" charset="0"/>
              </a:rPr>
              <a:t>Установите</a:t>
            </a:r>
            <a:r>
              <a:rPr lang="ru-RU" sz="1200" b="1" kern="1200" baseline="0" dirty="0" smtClean="0">
                <a:solidFill>
                  <a:schemeClr val="tx1"/>
                </a:solidFill>
                <a:effectLst/>
                <a:latin typeface="Segoe UI" pitchFamily="34" charset="0"/>
                <a:ea typeface="Segoe UI" pitchFamily="34" charset="0"/>
                <a:cs typeface="Segoe UI" pitchFamily="34" charset="0"/>
              </a:rPr>
              <a:t> четкие правила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Segoe UI" pitchFamily="34" charset="0"/>
                <a:ea typeface="Segoe UI" pitchFamily="34" charset="0"/>
                <a:cs typeface="Segoe UI" pitchFamily="34" charset="0"/>
              </a:rPr>
              <a:t>: </a:t>
            </a:r>
            <a:r>
              <a:rPr lang="ru-RU" sz="1200" b="1" kern="1200" dirty="0" smtClean="0">
                <a:solidFill>
                  <a:schemeClr val="tx1"/>
                </a:solidFill>
                <a:effectLst/>
                <a:latin typeface="Segoe UI" pitchFamily="34" charset="0"/>
                <a:ea typeface="Segoe UI" pitchFamily="34" charset="0"/>
                <a:cs typeface="Segoe UI" pitchFamily="34" charset="0"/>
              </a:rPr>
              <a:t>Уважайте</a:t>
            </a:r>
            <a:r>
              <a:rPr lang="ru-RU" sz="1200" b="1" kern="1200" baseline="0" dirty="0" smtClean="0">
                <a:solidFill>
                  <a:schemeClr val="tx1"/>
                </a:solidFill>
                <a:effectLst/>
                <a:latin typeface="Segoe UI" pitchFamily="34" charset="0"/>
                <a:ea typeface="Segoe UI" pitchFamily="34" charset="0"/>
                <a:cs typeface="Segoe UI" pitchFamily="34" charset="0"/>
              </a:rPr>
              <a:t> других</a:t>
            </a:r>
            <a:endParaRPr lang="en-US" sz="1200" b="1" kern="1200" dirty="0" smtClean="0">
              <a:solidFill>
                <a:schemeClr val="tx1"/>
              </a:solidFill>
              <a:effectLst/>
              <a:latin typeface="Segoe UI" pitchFamily="34" charset="0"/>
              <a:ea typeface="Segoe UI" pitchFamily="34" charset="0"/>
              <a:cs typeface="Segoe UI" pitchFamily="34" charset="0"/>
            </a:endParaRPr>
          </a:p>
          <a:p>
            <a:endParaRPr lang="en-US" sz="1200" b="1" kern="1200" dirty="0" smtClean="0">
              <a:solidFill>
                <a:schemeClr val="tx1"/>
              </a:solidFill>
              <a:effectLst/>
              <a:latin typeface="Segoe UI" pitchFamily="34" charset="0"/>
              <a:ea typeface="Segoe UI" pitchFamily="34" charset="0"/>
              <a:cs typeface="Segoe UI" pitchFamily="34" charset="0"/>
            </a:endParaRP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Segoe UI" pitchFamily="34" charset="0"/>
                <a:ea typeface="Segoe UI" pitchFamily="34" charset="0"/>
                <a:cs typeface="Segoe UI" pitchFamily="34" charset="0"/>
              </a:rPr>
              <a:t>Так же, как вам, возможно, потребуется напомнить</a:t>
            </a:r>
            <a:r>
              <a:rPr lang="ru-RU" sz="1200" kern="1200" baseline="0" dirty="0" smtClean="0">
                <a:solidFill>
                  <a:schemeClr val="tx1"/>
                </a:solidFill>
                <a:effectLst/>
                <a:latin typeface="Segoe UI" pitchFamily="34" charset="0"/>
                <a:ea typeface="Segoe UI" pitchFamily="34" charset="0"/>
                <a:cs typeface="Segoe UI" pitchFamily="34" charset="0"/>
              </a:rPr>
              <a:t> детям не брызгаться и не прыгать на других в бассейне, так и напомнить детям, что  нужно относиться к другим так, как хочешь, чтобы относили к тебе. Это будет хорошей идеей.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egoe UI" pitchFamily="34" charset="0"/>
                <a:ea typeface="Segoe UI" pitchFamily="34" charset="0"/>
                <a:cs typeface="Segoe UI" pitchFamily="34" charset="0"/>
              </a:rPr>
              <a:t>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Segoe UI" pitchFamily="34" charset="0"/>
                <a:ea typeface="Segoe UI" pitchFamily="34" charset="0"/>
                <a:cs typeface="Segoe UI" pitchFamily="34" charset="0"/>
              </a:rPr>
              <a:t>[</a:t>
            </a:r>
            <a:r>
              <a:rPr lang="ru-RU" sz="1200" b="1" kern="1200" dirty="0" smtClean="0">
                <a:solidFill>
                  <a:schemeClr val="tx1"/>
                </a:solidFill>
                <a:effectLst/>
                <a:latin typeface="Segoe UI" pitchFamily="34" charset="0"/>
                <a:ea typeface="Segoe UI" pitchFamily="34" charset="0"/>
                <a:cs typeface="Segoe UI" pitchFamily="34" charset="0"/>
              </a:rPr>
              <a:t>щелчок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Segoe UI" pitchFamily="34" charset="0"/>
                <a:ea typeface="Segoe UI" pitchFamily="34" charset="0"/>
                <a:cs typeface="Segoe UI" pitchFamily="34" charset="0"/>
              </a:rPr>
              <a:t>]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egoe UI" pitchFamily="34" charset="0"/>
                <a:ea typeface="Segoe UI" pitchFamily="34" charset="0"/>
                <a:cs typeface="Segoe UI" pitchFamily="34" charset="0"/>
              </a:rPr>
              <a:t> </a:t>
            </a:r>
          </a:p>
          <a:p>
            <a:endParaRPr lang="en-US" sz="1200" kern="1200" dirty="0" smtClean="0">
              <a:solidFill>
                <a:schemeClr val="tx1"/>
              </a:solidFill>
              <a:effectLst/>
              <a:latin typeface="Segoe UI" pitchFamily="34" charset="0"/>
              <a:ea typeface="Segoe UI" pitchFamily="34" charset="0"/>
              <a:cs typeface="Segoe UI" pitchFamily="34" charset="0"/>
            </a:endParaRP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Segoe UI" pitchFamily="34" charset="0"/>
                <a:ea typeface="Segoe UI" pitchFamily="34" charset="0"/>
                <a:cs typeface="Segoe UI" pitchFamily="34" charset="0"/>
              </a:rPr>
              <a:t>Поговорите откровенно с детьми о том, что никогда не хорошо писать недоброжелательные комментарии</a:t>
            </a:r>
            <a:r>
              <a:rPr lang="ru-RU" sz="1200" kern="1200" baseline="0" dirty="0" smtClean="0">
                <a:solidFill>
                  <a:schemeClr val="tx1"/>
                </a:solidFill>
                <a:effectLst/>
                <a:latin typeface="Segoe UI" pitchFamily="34" charset="0"/>
                <a:ea typeface="Segoe UI" pitchFamily="34" charset="0"/>
                <a:cs typeface="Segoe UI" pitchFamily="34" charset="0"/>
              </a:rPr>
              <a:t>, посылать злые мгновенные или текстовые сообщения, или издеваться над другими. Объясните, что онлайн запугивание(известно как </a:t>
            </a:r>
            <a:r>
              <a:rPr lang="ru-RU" sz="1200" kern="1200" baseline="0" dirty="0" err="1" smtClean="0">
                <a:solidFill>
                  <a:schemeClr val="tx1"/>
                </a:solidFill>
                <a:effectLst/>
                <a:latin typeface="Segoe UI" pitchFamily="34" charset="0"/>
                <a:ea typeface="Segoe UI" pitchFamily="34" charset="0"/>
                <a:cs typeface="Segoe UI" pitchFamily="34" charset="0"/>
              </a:rPr>
              <a:t>кибер-запугивание</a:t>
            </a:r>
            <a:r>
              <a:rPr lang="ru-RU" sz="1200" kern="1200" baseline="0" dirty="0" smtClean="0">
                <a:solidFill>
                  <a:schemeClr val="tx1"/>
                </a:solidFill>
                <a:effectLst/>
                <a:latin typeface="Segoe UI" pitchFamily="34" charset="0"/>
                <a:ea typeface="Segoe UI" pitchFamily="34" charset="0"/>
                <a:cs typeface="Segoe UI" pitchFamily="34" charset="0"/>
              </a:rPr>
              <a:t>) – это использование Интернета для повторяющегося, нежелательного или жестокого поведения против кого-то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egoe UI" pitchFamily="34" charset="0"/>
                <a:ea typeface="Segoe UI" pitchFamily="34" charset="0"/>
                <a:cs typeface="Segoe UI" pitchFamily="34" charset="0"/>
              </a:rPr>
              <a:t>. (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Segoe UI" pitchFamily="34" charset="0"/>
                <a:ea typeface="Segoe UI" pitchFamily="34" charset="0"/>
                <a:cs typeface="Segoe UI" pitchFamily="34" charset="0"/>
              </a:rPr>
              <a:t>И потому,</a:t>
            </a:r>
            <a:r>
              <a:rPr lang="ru-RU" sz="1200" kern="1200" baseline="0" dirty="0" smtClean="0">
                <a:solidFill>
                  <a:schemeClr val="tx1"/>
                </a:solidFill>
                <a:effectLst/>
                <a:latin typeface="Segoe UI" pitchFamily="34" charset="0"/>
                <a:ea typeface="Segoe UI" pitchFamily="34" charset="0"/>
                <a:cs typeface="Segoe UI" pitchFamily="34" charset="0"/>
              </a:rPr>
              <a:t> что это происходит в Интернете, </a:t>
            </a:r>
            <a:r>
              <a:rPr lang="ru-RU" sz="1200" kern="1200" baseline="0" dirty="0" err="1" smtClean="0">
                <a:solidFill>
                  <a:schemeClr val="tx1"/>
                </a:solidFill>
                <a:effectLst/>
                <a:latin typeface="Segoe UI" pitchFamily="34" charset="0"/>
                <a:ea typeface="Segoe UI" pitchFamily="34" charset="0"/>
                <a:cs typeface="Segoe UI" pitchFamily="34" charset="0"/>
              </a:rPr>
              <a:t>кибер-запугивание</a:t>
            </a:r>
            <a:r>
              <a:rPr lang="ru-RU" sz="1200" kern="1200" baseline="0" dirty="0" smtClean="0">
                <a:solidFill>
                  <a:schemeClr val="tx1"/>
                </a:solidFill>
                <a:effectLst/>
                <a:latin typeface="Segoe UI" pitchFamily="34" charset="0"/>
                <a:ea typeface="Segoe UI" pitchFamily="34" charset="0"/>
                <a:cs typeface="Segoe UI" pitchFamily="34" charset="0"/>
              </a:rPr>
              <a:t> может быть практически невидимым для родителей или других взрослых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Segoe UI" pitchFamily="34" charset="0"/>
                <a:ea typeface="Segoe UI" pitchFamily="34" charset="0"/>
                <a:cs typeface="Segoe UI" pitchFamily="34" charset="0"/>
              </a:rPr>
              <a:t>[</a:t>
            </a:r>
            <a:r>
              <a:rPr lang="ru-RU" sz="1200" b="1" kern="1200" dirty="0" smtClean="0">
                <a:solidFill>
                  <a:schemeClr val="tx1"/>
                </a:solidFill>
                <a:effectLst/>
                <a:latin typeface="Segoe UI" pitchFamily="34" charset="0"/>
                <a:ea typeface="Segoe UI" pitchFamily="34" charset="0"/>
                <a:cs typeface="Segoe UI" pitchFamily="34" charset="0"/>
              </a:rPr>
              <a:t>щелчок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Segoe UI" pitchFamily="34" charset="0"/>
                <a:ea typeface="Segoe UI" pitchFamily="34" charset="0"/>
                <a:cs typeface="Segoe UI" pitchFamily="34" charset="0"/>
              </a:rPr>
              <a:t>]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Segoe UI" pitchFamily="34" charset="0"/>
                <a:ea typeface="Segoe UI" pitchFamily="34" charset="0"/>
                <a:cs typeface="Segoe UI" pitchFamily="34" charset="0"/>
              </a:rPr>
              <a:t> 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Segoe UI" pitchFamily="34" charset="0"/>
                <a:ea typeface="Segoe UI" pitchFamily="34" charset="0"/>
                <a:cs typeface="Segoe UI" pitchFamily="34" charset="0"/>
              </a:rPr>
              <a:t>Вы</a:t>
            </a:r>
            <a:r>
              <a:rPr lang="ru-RU" sz="1200" kern="1200" baseline="0" dirty="0" smtClean="0">
                <a:solidFill>
                  <a:schemeClr val="tx1"/>
                </a:solidFill>
                <a:effectLst/>
                <a:latin typeface="Segoe UI" pitchFamily="34" charset="0"/>
                <a:ea typeface="Segoe UI" pitchFamily="34" charset="0"/>
                <a:cs typeface="Segoe UI" pitchFamily="34" charset="0"/>
              </a:rPr>
              <a:t> также хотите, чтобы дети были честны онлайн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egoe UI" pitchFamily="34" charset="0"/>
                <a:ea typeface="Segoe UI" pitchFamily="34" charset="0"/>
                <a:cs typeface="Segoe UI" pitchFamily="34" charset="0"/>
              </a:rPr>
              <a:t>.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Segoe UI" pitchFamily="34" charset="0"/>
                <a:ea typeface="Segoe UI" pitchFamily="34" charset="0"/>
                <a:cs typeface="Segoe UI" pitchFamily="34" charset="0"/>
              </a:rPr>
              <a:t> Конечно, они знают, что кража - это неправильно. Объясните, что в Интернете, кража</a:t>
            </a:r>
            <a:r>
              <a:rPr lang="ru-RU" sz="1200" kern="1200" baseline="0" dirty="0" smtClean="0">
                <a:solidFill>
                  <a:schemeClr val="tx1"/>
                </a:solidFill>
                <a:effectLst/>
                <a:latin typeface="Segoe UI" pitchFamily="34" charset="0"/>
                <a:ea typeface="Segoe UI" pitchFamily="34" charset="0"/>
                <a:cs typeface="Segoe UI" pitchFamily="34" charset="0"/>
              </a:rPr>
              <a:t> у 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Segoe UI" pitchFamily="34" charset="0"/>
                <a:ea typeface="Segoe UI" pitchFamily="34" charset="0"/>
                <a:cs typeface="Segoe UI" pitchFamily="34" charset="0"/>
              </a:rPr>
              <a:t>других игроков в играх, и скачивание музыки, игр и другого, защищенного</a:t>
            </a:r>
            <a:r>
              <a:rPr lang="ru-RU" sz="1200" kern="1200" baseline="0" dirty="0" smtClean="0">
                <a:solidFill>
                  <a:schemeClr val="tx1"/>
                </a:solidFill>
                <a:effectLst/>
                <a:latin typeface="Segoe UI" pitchFamily="34" charset="0"/>
                <a:ea typeface="Segoe UI" pitchFamily="34" charset="0"/>
                <a:cs typeface="Segoe UI" pitchFamily="34" charset="0"/>
              </a:rPr>
              <a:t> 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Segoe UI" pitchFamily="34" charset="0"/>
                <a:ea typeface="Segoe UI" pitchFamily="34" charset="0"/>
                <a:cs typeface="Segoe UI" pitchFamily="34" charset="0"/>
              </a:rPr>
              <a:t>авторским правом материала без разрешения или плата за это воровство, тоже незаконны.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Segoe UI" pitchFamily="34" charset="0"/>
                <a:ea typeface="Segoe UI" pitchFamily="34" charset="0"/>
                <a:cs typeface="Segoe UI" pitchFamily="34" charset="0"/>
              </a:rPr>
              <a:t>[</a:t>
            </a:r>
            <a:r>
              <a:rPr lang="ru-RU" sz="1200" b="1" kern="1200" dirty="0" smtClean="0">
                <a:solidFill>
                  <a:schemeClr val="tx1"/>
                </a:solidFill>
                <a:effectLst/>
                <a:latin typeface="Segoe UI" pitchFamily="34" charset="0"/>
                <a:ea typeface="Segoe UI" pitchFamily="34" charset="0"/>
                <a:cs typeface="Segoe UI" pitchFamily="34" charset="0"/>
              </a:rPr>
              <a:t>щелчок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Segoe UI" pitchFamily="34" charset="0"/>
                <a:ea typeface="Segoe UI" pitchFamily="34" charset="0"/>
                <a:cs typeface="Segoe UI" pitchFamily="34" charset="0"/>
              </a:rPr>
              <a:t>]</a:t>
            </a:r>
            <a:endParaRPr lang="en-US" sz="1200" kern="1200" dirty="0">
              <a:solidFill>
                <a:schemeClr val="tx1"/>
              </a:solidFill>
              <a:effectLst/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828771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1747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5486400" cy="46767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ru-RU" sz="1200" b="1" kern="1200" dirty="0" smtClean="0">
                <a:solidFill>
                  <a:schemeClr val="tx1"/>
                </a:solidFill>
                <a:effectLst/>
                <a:latin typeface="Segoe UI" pitchFamily="34" charset="0"/>
                <a:ea typeface="Segoe UI" pitchFamily="34" charset="0"/>
                <a:cs typeface="Segoe UI" pitchFamily="34" charset="0"/>
              </a:rPr>
              <a:t>Слайд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Segoe UI" pitchFamily="34" charset="0"/>
                <a:ea typeface="Segoe UI" pitchFamily="34" charset="0"/>
                <a:cs typeface="Segoe UI" pitchFamily="34" charset="0"/>
              </a:rPr>
              <a:t> 11: </a:t>
            </a:r>
            <a:r>
              <a:rPr lang="ru-RU" sz="1200" b="1" kern="1200" dirty="0" smtClean="0">
                <a:solidFill>
                  <a:schemeClr val="tx1"/>
                </a:solidFill>
                <a:effectLst/>
                <a:latin typeface="Segoe UI" pitchFamily="34" charset="0"/>
                <a:ea typeface="Segoe UI" pitchFamily="34" charset="0"/>
                <a:cs typeface="Segoe UI" pitchFamily="34" charset="0"/>
              </a:rPr>
              <a:t>Шаг</a:t>
            </a:r>
            <a:r>
              <a:rPr lang="ru-RU" sz="1200" b="1" kern="1200" baseline="0" dirty="0" smtClean="0">
                <a:solidFill>
                  <a:schemeClr val="tx1"/>
                </a:solidFill>
                <a:effectLst/>
                <a:latin typeface="Segoe UI" pitchFamily="34" charset="0"/>
                <a:ea typeface="Segoe UI" pitchFamily="34" charset="0"/>
                <a:cs typeface="Segoe UI" pitchFamily="34" charset="0"/>
              </a:rPr>
              <a:t> 3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Segoe UI" pitchFamily="34" charset="0"/>
                <a:ea typeface="Segoe UI" pitchFamily="34" charset="0"/>
                <a:cs typeface="Segoe UI" pitchFamily="34" charset="0"/>
              </a:rPr>
              <a:t> </a:t>
            </a:r>
            <a:r>
              <a:rPr lang="ru-RU" sz="1200" b="1" kern="1200" dirty="0" smtClean="0">
                <a:solidFill>
                  <a:schemeClr val="tx1"/>
                </a:solidFill>
                <a:effectLst/>
                <a:latin typeface="Segoe UI" pitchFamily="34" charset="0"/>
                <a:ea typeface="Segoe UI" pitchFamily="34" charset="0"/>
                <a:cs typeface="Segoe UI" pitchFamily="34" charset="0"/>
              </a:rPr>
              <a:t>Установите</a:t>
            </a:r>
            <a:r>
              <a:rPr lang="ru-RU" sz="1200" b="1" kern="1200" baseline="0" dirty="0" smtClean="0">
                <a:solidFill>
                  <a:schemeClr val="tx1"/>
                </a:solidFill>
                <a:effectLst/>
                <a:latin typeface="Segoe UI" pitchFamily="34" charset="0"/>
                <a:ea typeface="Segoe UI" pitchFamily="34" charset="0"/>
                <a:cs typeface="Segoe UI" pitchFamily="34" charset="0"/>
              </a:rPr>
              <a:t> четкие правила</a:t>
            </a:r>
            <a:r>
              <a:rPr lang="en-US" sz="1200" b="1" kern="1200" baseline="0" dirty="0" smtClean="0">
                <a:solidFill>
                  <a:schemeClr val="tx1"/>
                </a:solidFill>
                <a:effectLst/>
                <a:latin typeface="Segoe UI" pitchFamily="34" charset="0"/>
                <a:ea typeface="Segoe UI" pitchFamily="34" charset="0"/>
                <a:cs typeface="Segoe UI" pitchFamily="34" charset="0"/>
              </a:rPr>
              <a:t>:</a:t>
            </a:r>
            <a:r>
              <a:rPr lang="ru-RU" sz="1200" b="1" kern="1200" baseline="0" dirty="0" smtClean="0">
                <a:solidFill>
                  <a:schemeClr val="tx1"/>
                </a:solidFill>
                <a:effectLst/>
                <a:latin typeface="Segoe UI" pitchFamily="34" charset="0"/>
                <a:ea typeface="Segoe UI" pitchFamily="34" charset="0"/>
                <a:cs typeface="Segoe UI" pitchFamily="34" charset="0"/>
              </a:rPr>
              <a:t> Используйте компьютер безопасно</a:t>
            </a:r>
            <a:endParaRPr lang="en-US" sz="1200" b="1" kern="1200" dirty="0" smtClean="0">
              <a:solidFill>
                <a:schemeClr val="tx1"/>
              </a:solidFill>
              <a:effectLst/>
              <a:latin typeface="Segoe UI" pitchFamily="34" charset="0"/>
              <a:ea typeface="Segoe UI" pitchFamily="34" charset="0"/>
              <a:cs typeface="Segoe UI" pitchFamily="34" charset="0"/>
            </a:endParaRPr>
          </a:p>
          <a:p>
            <a:endParaRPr lang="en-US" sz="1200" b="1" kern="1200" dirty="0" smtClean="0">
              <a:solidFill>
                <a:schemeClr val="tx1"/>
              </a:solidFill>
              <a:effectLst/>
              <a:latin typeface="Segoe UI" pitchFamily="34" charset="0"/>
              <a:ea typeface="Segoe UI" pitchFamily="34" charset="0"/>
              <a:cs typeface="Segoe UI" pitchFamily="34" charset="0"/>
            </a:endParaRPr>
          </a:p>
          <a:p>
            <a:endParaRPr lang="en-US" sz="1200" b="1" kern="1200" dirty="0" smtClean="0">
              <a:solidFill>
                <a:schemeClr val="tx1"/>
              </a:solidFill>
              <a:effectLst/>
              <a:latin typeface="Segoe UI" pitchFamily="34" charset="0"/>
              <a:ea typeface="Segoe UI" pitchFamily="34" charset="0"/>
              <a:cs typeface="Segoe UI" pitchFamily="34" charset="0"/>
            </a:endParaRP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Segoe UI" pitchFamily="34" charset="0"/>
                <a:ea typeface="Segoe UI" pitchFamily="34" charset="0"/>
                <a:cs typeface="Segoe UI" pitchFamily="34" charset="0"/>
              </a:rPr>
              <a:t>Так</a:t>
            </a:r>
            <a:r>
              <a:rPr lang="ru-RU" sz="1200" kern="1200" baseline="0" dirty="0" smtClean="0">
                <a:solidFill>
                  <a:schemeClr val="tx1"/>
                </a:solidFill>
                <a:effectLst/>
                <a:latin typeface="Segoe UI" pitchFamily="34" charset="0"/>
                <a:ea typeface="Segoe UI" pitchFamily="34" charset="0"/>
                <a:cs typeface="Segoe UI" pitchFamily="34" charset="0"/>
              </a:rPr>
              <a:t> же, как они привыкают к воде, когда вы учите их плавать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egoe UI" pitchFamily="34" charset="0"/>
                <a:ea typeface="Segoe UI" pitchFamily="34" charset="0"/>
                <a:cs typeface="Segoe UI" pitchFamily="34" charset="0"/>
              </a:rPr>
              <a:t>, 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Segoe UI" pitchFamily="34" charset="0"/>
                <a:ea typeface="Segoe UI" pitchFamily="34" charset="0"/>
                <a:cs typeface="Segoe UI" pitchFamily="34" charset="0"/>
              </a:rPr>
              <a:t>так же и они привыкнут к  онлайну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egoe UI" pitchFamily="34" charset="0"/>
                <a:ea typeface="Segoe UI" pitchFamily="34" charset="0"/>
                <a:cs typeface="Segoe UI" pitchFamily="34" charset="0"/>
              </a:rPr>
              <a:t>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Segoe UI" pitchFamily="34" charset="0"/>
                <a:ea typeface="Segoe UI" pitchFamily="34" charset="0"/>
                <a:cs typeface="Segoe UI" pitchFamily="34" charset="0"/>
              </a:rPr>
              <a:t>[</a:t>
            </a:r>
            <a:r>
              <a:rPr lang="ru-RU" sz="1200" b="1" kern="1200" dirty="0" smtClean="0">
                <a:solidFill>
                  <a:schemeClr val="tx1"/>
                </a:solidFill>
                <a:effectLst/>
                <a:latin typeface="Segoe UI" pitchFamily="34" charset="0"/>
                <a:ea typeface="Segoe UI" pitchFamily="34" charset="0"/>
                <a:cs typeface="Segoe UI" pitchFamily="34" charset="0"/>
              </a:rPr>
              <a:t>щелчок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Segoe UI" pitchFamily="34" charset="0"/>
                <a:ea typeface="Segoe UI" pitchFamily="34" charset="0"/>
                <a:cs typeface="Segoe UI" pitchFamily="34" charset="0"/>
              </a:rPr>
              <a:t>]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egoe UI" pitchFamily="34" charset="0"/>
                <a:ea typeface="Segoe UI" pitchFamily="34" charset="0"/>
                <a:cs typeface="Segoe UI" pitchFamily="34" charset="0"/>
              </a:rPr>
              <a:t> </a:t>
            </a:r>
          </a:p>
          <a:p>
            <a:endParaRPr lang="en-US" sz="1200" kern="1200" dirty="0" smtClean="0">
              <a:solidFill>
                <a:schemeClr val="tx1"/>
              </a:solidFill>
              <a:effectLst/>
              <a:latin typeface="Segoe UI" pitchFamily="34" charset="0"/>
              <a:ea typeface="Segoe UI" pitchFamily="34" charset="0"/>
              <a:cs typeface="Segoe UI" pitchFamily="34" charset="0"/>
            </a:endParaRP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Segoe UI" pitchFamily="34" charset="0"/>
                <a:ea typeface="Segoe UI" pitchFamily="34" charset="0"/>
                <a:cs typeface="Segoe UI" pitchFamily="34" charset="0"/>
              </a:rPr>
              <a:t>Хорошее</a:t>
            </a:r>
            <a:r>
              <a:rPr lang="ru-RU" sz="1200" kern="1200" baseline="0" dirty="0" smtClean="0">
                <a:solidFill>
                  <a:schemeClr val="tx1"/>
                </a:solidFill>
                <a:effectLst/>
                <a:latin typeface="Segoe UI" pitchFamily="34" charset="0"/>
                <a:ea typeface="Segoe UI" pitchFamily="34" charset="0"/>
                <a:cs typeface="Segoe UI" pitchFamily="34" charset="0"/>
              </a:rPr>
              <a:t> и проверенное правило, которое нужно говорить детям - «Будьте осторожны»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egoe UI" pitchFamily="34" charset="0"/>
                <a:ea typeface="Segoe UI" pitchFamily="34" charset="0"/>
                <a:cs typeface="Segoe UI" pitchFamily="34" charset="0"/>
              </a:rPr>
              <a:t>. 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Segoe UI" pitchFamily="34" charset="0"/>
                <a:ea typeface="Segoe UI" pitchFamily="34" charset="0"/>
                <a:cs typeface="Segoe UI" pitchFamily="34" charset="0"/>
              </a:rPr>
              <a:t>Не все, что</a:t>
            </a:r>
            <a:r>
              <a:rPr lang="ru-RU" sz="1200" kern="1200" baseline="0" dirty="0" smtClean="0">
                <a:solidFill>
                  <a:schemeClr val="tx1"/>
                </a:solidFill>
                <a:effectLst/>
                <a:latin typeface="Segoe UI" pitchFamily="34" charset="0"/>
                <a:ea typeface="Segoe UI" pitchFamily="34" charset="0"/>
                <a:cs typeface="Segoe UI" pitchFamily="34" charset="0"/>
              </a:rPr>
              <a:t> они видят в Интернете правда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egoe UI" pitchFamily="34" charset="0"/>
                <a:ea typeface="Segoe UI" pitchFamily="34" charset="0"/>
                <a:cs typeface="Segoe UI" pitchFamily="34" charset="0"/>
              </a:rPr>
              <a:t>, 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Segoe UI" pitchFamily="34" charset="0"/>
                <a:ea typeface="Segoe UI" pitchFamily="34" charset="0"/>
                <a:cs typeface="Segoe UI" pitchFamily="34" charset="0"/>
              </a:rPr>
              <a:t>вложения</a:t>
            </a:r>
            <a:r>
              <a:rPr lang="ru-RU" sz="1200" kern="1200" baseline="0" dirty="0" smtClean="0">
                <a:solidFill>
                  <a:schemeClr val="tx1"/>
                </a:solidFill>
                <a:effectLst/>
                <a:latin typeface="Segoe UI" pitchFamily="34" charset="0"/>
                <a:ea typeface="Segoe UI" pitchFamily="34" charset="0"/>
                <a:cs typeface="Segoe UI" pitchFamily="34" charset="0"/>
              </a:rPr>
              <a:t> могут быть не тем, чем кажутся, и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egoe UI" pitchFamily="34" charset="0"/>
                <a:ea typeface="Segoe UI" pitchFamily="34" charset="0"/>
                <a:cs typeface="Segoe UI" pitchFamily="34" charset="0"/>
              </a:rPr>
              <a:t> 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Segoe UI" pitchFamily="34" charset="0"/>
                <a:ea typeface="Segoe UI" pitchFamily="34" charset="0"/>
                <a:cs typeface="Segoe UI" pitchFamily="34" charset="0"/>
              </a:rPr>
              <a:t>не</a:t>
            </a:r>
            <a:r>
              <a:rPr lang="ru-RU" sz="1200" kern="1200" baseline="0" dirty="0" smtClean="0">
                <a:solidFill>
                  <a:schemeClr val="tx1"/>
                </a:solidFill>
                <a:effectLst/>
                <a:latin typeface="Segoe UI" pitchFamily="34" charset="0"/>
                <a:ea typeface="Segoe UI" pitchFamily="34" charset="0"/>
                <a:cs typeface="Segoe UI" pitchFamily="34" charset="0"/>
              </a:rPr>
              <a:t> все, с которыми они общаются, существуют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egoe UI" pitchFamily="34" charset="0"/>
                <a:ea typeface="Segoe UI" pitchFamily="34" charset="0"/>
                <a:cs typeface="Segoe UI" pitchFamily="34" charset="0"/>
              </a:rPr>
              <a:t>. </a:t>
            </a:r>
          </a:p>
          <a:p>
            <a:endParaRPr lang="en-US" sz="1200" kern="1200" dirty="0" smtClean="0">
              <a:solidFill>
                <a:schemeClr val="tx1"/>
              </a:solidFill>
              <a:effectLst/>
              <a:latin typeface="Segoe UI" pitchFamily="34" charset="0"/>
              <a:ea typeface="Segoe UI" pitchFamily="34" charset="0"/>
              <a:cs typeface="Segoe UI" pitchFamily="34" charset="0"/>
            </a:endParaRP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Segoe UI" pitchFamily="34" charset="0"/>
                <a:ea typeface="Segoe UI" pitchFamily="34" charset="0"/>
                <a:cs typeface="Segoe UI" pitchFamily="34" charset="0"/>
              </a:rPr>
              <a:t>Вот</a:t>
            </a:r>
            <a:r>
              <a:rPr lang="ru-RU" sz="1200" kern="1200" baseline="0" dirty="0" smtClean="0">
                <a:solidFill>
                  <a:schemeClr val="tx1"/>
                </a:solidFill>
                <a:effectLst/>
                <a:latin typeface="Segoe UI" pitchFamily="34" charset="0"/>
                <a:ea typeface="Segoe UI" pitchFamily="34" charset="0"/>
                <a:cs typeface="Segoe UI" pitchFamily="34" charset="0"/>
              </a:rPr>
              <a:t> 3 вещи, которые дети могут использовать, чтобы применить совет на практике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Segoe UI" pitchFamily="34" charset="0"/>
                <a:ea typeface="Segoe UI" pitchFamily="34" charset="0"/>
                <a:cs typeface="Segoe UI" pitchFamily="34" charset="0"/>
              </a:rPr>
              <a:t>: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egoe UI" pitchFamily="34" charset="0"/>
                <a:ea typeface="Segoe UI" pitchFamily="34" charset="0"/>
                <a:cs typeface="Segoe UI" pitchFamily="34" charset="0"/>
              </a:rPr>
              <a:t>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Segoe UI" pitchFamily="34" charset="0"/>
                <a:ea typeface="Segoe UI" pitchFamily="34" charset="0"/>
                <a:cs typeface="Segoe UI" pitchFamily="34" charset="0"/>
              </a:rPr>
              <a:t>[</a:t>
            </a:r>
            <a:r>
              <a:rPr lang="ru-RU" sz="1200" b="1" kern="1200" dirty="0" smtClean="0">
                <a:solidFill>
                  <a:schemeClr val="tx1"/>
                </a:solidFill>
                <a:effectLst/>
                <a:latin typeface="Segoe UI" pitchFamily="34" charset="0"/>
                <a:ea typeface="Segoe UI" pitchFamily="34" charset="0"/>
                <a:cs typeface="Segoe UI" pitchFamily="34" charset="0"/>
              </a:rPr>
              <a:t>щелчок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Segoe UI" pitchFamily="34" charset="0"/>
                <a:ea typeface="Segoe UI" pitchFamily="34" charset="0"/>
                <a:cs typeface="Segoe UI" pitchFamily="34" charset="0"/>
              </a:rPr>
              <a:t>]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egoe UI" pitchFamily="34" charset="0"/>
                <a:ea typeface="Segoe UI" pitchFamily="34" charset="0"/>
                <a:cs typeface="Segoe UI" pitchFamily="34" charset="0"/>
              </a:rPr>
              <a:t> </a:t>
            </a:r>
          </a:p>
          <a:p>
            <a:endParaRPr lang="en-US" sz="1200" kern="1200" dirty="0" smtClean="0">
              <a:solidFill>
                <a:schemeClr val="tx1"/>
              </a:solidFill>
              <a:effectLst/>
              <a:latin typeface="Segoe UI" pitchFamily="34" charset="0"/>
              <a:ea typeface="Segoe UI" pitchFamily="34" charset="0"/>
              <a:cs typeface="Segoe UI" pitchFamily="34" charset="0"/>
            </a:endParaRPr>
          </a:p>
          <a:p>
            <a:pPr marL="173736" indent="-171450">
              <a:buFont typeface="Arial" pitchFamily="34" charset="0"/>
              <a:buChar char="•"/>
            </a:pPr>
            <a:r>
              <a:rPr lang="en-US" kern="1200" dirty="0" smtClean="0">
                <a:solidFill>
                  <a:schemeClr val="tx1"/>
                </a:solidFill>
                <a:effectLst/>
                <a:latin typeface="Segoe UI" pitchFamily="34" charset="0"/>
                <a:ea typeface="Segoe UI" pitchFamily="34" charset="0"/>
                <a:cs typeface="Segoe UI" pitchFamily="34" charset="0"/>
              </a:rPr>
              <a:t> </a:t>
            </a:r>
            <a:r>
              <a:rPr lang="ru-RU" kern="1200" dirty="0" smtClean="0">
                <a:solidFill>
                  <a:schemeClr val="tx1"/>
                </a:solidFill>
                <a:effectLst/>
                <a:latin typeface="Segoe UI" pitchFamily="34" charset="0"/>
                <a:ea typeface="Segoe UI" pitchFamily="34" charset="0"/>
                <a:cs typeface="Segoe UI" pitchFamily="34" charset="0"/>
              </a:rPr>
              <a:t>  Независимо от того, как броско или заманчиво эт</a:t>
            </a:r>
            <a:r>
              <a:rPr lang="ru-RU" kern="1200" baseline="0" dirty="0" smtClean="0">
                <a:solidFill>
                  <a:schemeClr val="tx1"/>
                </a:solidFill>
                <a:effectLst/>
                <a:latin typeface="Segoe UI" pitchFamily="34" charset="0"/>
                <a:ea typeface="Segoe UI" pitchFamily="34" charset="0"/>
                <a:cs typeface="Segoe UI" pitchFamily="34" charset="0"/>
              </a:rPr>
              <a:t>о выглядит</a:t>
            </a:r>
            <a:r>
              <a:rPr lang="ru-RU" kern="1200" dirty="0" smtClean="0">
                <a:solidFill>
                  <a:schemeClr val="tx1"/>
                </a:solidFill>
                <a:effectLst/>
                <a:latin typeface="Segoe UI" pitchFamily="34" charset="0"/>
                <a:ea typeface="Segoe UI" pitchFamily="34" charset="0"/>
                <a:cs typeface="Segoe UI" pitchFamily="34" charset="0"/>
              </a:rPr>
              <a:t>, дети не должны открывать вложения или щелкать</a:t>
            </a:r>
            <a:r>
              <a:rPr lang="ru-RU" kern="1200" baseline="0" dirty="0" smtClean="0">
                <a:solidFill>
                  <a:schemeClr val="tx1"/>
                </a:solidFill>
                <a:effectLst/>
                <a:latin typeface="Segoe UI" pitchFamily="34" charset="0"/>
                <a:ea typeface="Segoe UI" pitchFamily="34" charset="0"/>
                <a:cs typeface="Segoe UI" pitchFamily="34" charset="0"/>
              </a:rPr>
              <a:t> по</a:t>
            </a:r>
            <a:r>
              <a:rPr lang="ru-RU" kern="1200" dirty="0" smtClean="0">
                <a:solidFill>
                  <a:schemeClr val="tx1"/>
                </a:solidFill>
                <a:effectLst/>
                <a:latin typeface="Segoe UI" pitchFamily="34" charset="0"/>
                <a:ea typeface="Segoe UI" pitchFamily="34" charset="0"/>
                <a:cs typeface="Segoe UI" pitchFamily="34" charset="0"/>
              </a:rPr>
              <a:t> ссылкам с бесплатными предложения в</a:t>
            </a:r>
            <a:r>
              <a:rPr lang="ru-RU" kern="1200" baseline="0" dirty="0" smtClean="0">
                <a:solidFill>
                  <a:schemeClr val="tx1"/>
                </a:solidFill>
                <a:effectLst/>
                <a:latin typeface="Segoe UI" pitchFamily="34" charset="0"/>
                <a:ea typeface="Segoe UI" pitchFamily="34" charset="0"/>
                <a:cs typeface="Segoe UI" pitchFamily="34" charset="0"/>
              </a:rPr>
              <a:t> </a:t>
            </a:r>
            <a:r>
              <a:rPr lang="ru-RU" kern="1200" dirty="0" smtClean="0">
                <a:solidFill>
                  <a:schemeClr val="tx1"/>
                </a:solidFill>
                <a:effectLst/>
                <a:latin typeface="Segoe UI" pitchFamily="34" charset="0"/>
                <a:ea typeface="Segoe UI" pitchFamily="34" charset="0"/>
                <a:cs typeface="Segoe UI" pitchFamily="34" charset="0"/>
              </a:rPr>
              <a:t>объявлениях, конкурсах, играх, электронной почте или сети</a:t>
            </a:r>
            <a:r>
              <a:rPr lang="ru-RU" kern="1200" baseline="0" dirty="0" smtClean="0">
                <a:solidFill>
                  <a:schemeClr val="tx1"/>
                </a:solidFill>
                <a:effectLst/>
                <a:latin typeface="Segoe UI" pitchFamily="34" charset="0"/>
                <a:ea typeface="Segoe UI" pitchFamily="34" charset="0"/>
                <a:cs typeface="Segoe UI" pitchFamily="34" charset="0"/>
              </a:rPr>
              <a:t> мгновенных сообщений</a:t>
            </a:r>
            <a:r>
              <a:rPr lang="ru-RU" kern="1200" dirty="0" smtClean="0">
                <a:solidFill>
                  <a:schemeClr val="tx1"/>
                </a:solidFill>
                <a:effectLst/>
                <a:latin typeface="Segoe UI" pitchFamily="34" charset="0"/>
                <a:ea typeface="Segoe UI" pitchFamily="34" charset="0"/>
                <a:cs typeface="Segoe UI" pitchFamily="34" charset="0"/>
              </a:rPr>
              <a:t>(даже от друзей). Это может впустить вредоносное программного обеспечения. </a:t>
            </a:r>
            <a:r>
              <a:rPr lang="en-US" b="1" kern="1200" dirty="0" smtClean="0">
                <a:solidFill>
                  <a:schemeClr val="tx1"/>
                </a:solidFill>
                <a:effectLst/>
                <a:latin typeface="Segoe UI" pitchFamily="34" charset="0"/>
                <a:ea typeface="Segoe UI" pitchFamily="34" charset="0"/>
                <a:cs typeface="Segoe UI" pitchFamily="34" charset="0"/>
              </a:rPr>
              <a:t>[</a:t>
            </a:r>
            <a:r>
              <a:rPr lang="ru-RU" b="1" kern="1200" dirty="0" smtClean="0">
                <a:solidFill>
                  <a:schemeClr val="tx1"/>
                </a:solidFill>
                <a:effectLst/>
                <a:latin typeface="Segoe UI" pitchFamily="34" charset="0"/>
                <a:ea typeface="Segoe UI" pitchFamily="34" charset="0"/>
                <a:cs typeface="Segoe UI" pitchFamily="34" charset="0"/>
              </a:rPr>
              <a:t>щелчок</a:t>
            </a:r>
            <a:r>
              <a:rPr lang="en-US" b="1" kern="1200" dirty="0" smtClean="0">
                <a:solidFill>
                  <a:schemeClr val="tx1"/>
                </a:solidFill>
                <a:effectLst/>
                <a:latin typeface="Segoe UI" pitchFamily="34" charset="0"/>
                <a:ea typeface="Segoe UI" pitchFamily="34" charset="0"/>
                <a:cs typeface="Segoe UI" pitchFamily="34" charset="0"/>
              </a:rPr>
              <a:t>]</a:t>
            </a:r>
            <a:r>
              <a:rPr lang="en-US" kern="1200" dirty="0" smtClean="0">
                <a:solidFill>
                  <a:schemeClr val="tx1"/>
                </a:solidFill>
                <a:effectLst/>
                <a:latin typeface="Segoe UI" pitchFamily="34" charset="0"/>
                <a:ea typeface="Segoe UI" pitchFamily="34" charset="0"/>
                <a:cs typeface="Segoe UI" pitchFamily="34" charset="0"/>
              </a:rPr>
              <a:t> </a:t>
            </a:r>
          </a:p>
          <a:p>
            <a:pPr lvl="1">
              <a:buFont typeface="Arial" pitchFamily="34" charset="0"/>
              <a:buChar char="•"/>
            </a:pPr>
            <a:endParaRPr lang="en-US" sz="1200" kern="1200" dirty="0" smtClean="0">
              <a:solidFill>
                <a:schemeClr val="tx1"/>
              </a:solidFill>
              <a:effectLst/>
              <a:latin typeface="Segoe UI" pitchFamily="34" charset="0"/>
              <a:ea typeface="Segoe UI" pitchFamily="34" charset="0"/>
              <a:cs typeface="Segoe UI" pitchFamily="34" charset="0"/>
            </a:endParaRPr>
          </a:p>
          <a:p>
            <a:pPr marL="173736" lvl="1" indent="-17145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Segoe UI" pitchFamily="34" charset="0"/>
                <a:ea typeface="Segoe UI" pitchFamily="34" charset="0"/>
                <a:cs typeface="Segoe UI" pitchFamily="34" charset="0"/>
              </a:rPr>
              <a:t> 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Segoe UI" pitchFamily="34" charset="0"/>
                <a:ea typeface="Segoe UI" pitchFamily="34" charset="0"/>
                <a:cs typeface="Segoe UI" pitchFamily="34" charset="0"/>
              </a:rPr>
              <a:t>Дети должны</a:t>
            </a:r>
            <a:r>
              <a:rPr lang="ru-RU" sz="1200" kern="1200" baseline="0" dirty="0" smtClean="0">
                <a:solidFill>
                  <a:schemeClr val="tx1"/>
                </a:solidFill>
                <a:effectLst/>
                <a:latin typeface="Segoe UI" pitchFamily="34" charset="0"/>
                <a:ea typeface="Segoe UI" pitchFamily="34" charset="0"/>
                <a:cs typeface="Segoe UI" pitchFamily="34" charset="0"/>
              </a:rPr>
              <a:t> быть разборчивы в добавлении новых друзей в телефонах, социальных сетях или играх.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egoe UI" pitchFamily="34" charset="0"/>
                <a:ea typeface="Segoe UI" pitchFamily="34" charset="0"/>
                <a:cs typeface="Segoe UI" pitchFamily="34" charset="0"/>
              </a:rPr>
              <a:t> 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Segoe UI" pitchFamily="34" charset="0"/>
                <a:ea typeface="Segoe UI" pitchFamily="34" charset="0"/>
                <a:cs typeface="Segoe UI" pitchFamily="34" charset="0"/>
              </a:rPr>
              <a:t>Убедитесь,</a:t>
            </a:r>
            <a:r>
              <a:rPr lang="ru-RU" sz="1200" kern="1200" baseline="0" dirty="0" smtClean="0">
                <a:solidFill>
                  <a:schemeClr val="tx1"/>
                </a:solidFill>
                <a:effectLst/>
                <a:latin typeface="Segoe UI" pitchFamily="34" charset="0"/>
                <a:ea typeface="Segoe UI" pitchFamily="34" charset="0"/>
                <a:cs typeface="Segoe UI" pitchFamily="34" charset="0"/>
              </a:rPr>
              <a:t> что вы оба знаете лиц из перечня контактов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Segoe UI" pitchFamily="34" charset="0"/>
                <a:ea typeface="Segoe UI" pitchFamily="34" charset="0"/>
                <a:cs typeface="Segoe UI" pitchFamily="34" charset="0"/>
              </a:rPr>
              <a:t>[</a:t>
            </a:r>
            <a:r>
              <a:rPr lang="ru-RU" sz="1200" b="1" kern="1200" dirty="0" smtClean="0">
                <a:solidFill>
                  <a:schemeClr val="tx1"/>
                </a:solidFill>
                <a:effectLst/>
                <a:latin typeface="Segoe UI" pitchFamily="34" charset="0"/>
                <a:ea typeface="Segoe UI" pitchFamily="34" charset="0"/>
                <a:cs typeface="Segoe UI" pitchFamily="34" charset="0"/>
              </a:rPr>
              <a:t>щелчок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Segoe UI" pitchFamily="34" charset="0"/>
                <a:ea typeface="Segoe UI" pitchFamily="34" charset="0"/>
                <a:cs typeface="Segoe UI" pitchFamily="34" charset="0"/>
              </a:rPr>
              <a:t>]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egoe UI" pitchFamily="34" charset="0"/>
                <a:ea typeface="Segoe UI" pitchFamily="34" charset="0"/>
                <a:cs typeface="Segoe UI" pitchFamily="34" charset="0"/>
              </a:rPr>
              <a:t> </a:t>
            </a:r>
          </a:p>
          <a:p>
            <a:pPr marL="173736" lvl="1" indent="-171450">
              <a:buFont typeface="Arial" pitchFamily="34" charset="0"/>
              <a:buChar char="•"/>
            </a:pPr>
            <a:endParaRPr lang="en-US" sz="1200" kern="1200" dirty="0" smtClean="0">
              <a:solidFill>
                <a:schemeClr val="tx1"/>
              </a:solidFill>
              <a:effectLst/>
              <a:latin typeface="Segoe UI" pitchFamily="34" charset="0"/>
              <a:ea typeface="Segoe UI" pitchFamily="34" charset="0"/>
              <a:cs typeface="Segoe UI" pitchFamily="34" charset="0"/>
            </a:endParaRPr>
          </a:p>
          <a:p>
            <a:pPr marL="173736" lvl="1" indent="-171450">
              <a:buFont typeface="Arial" pitchFamily="34" charset="0"/>
              <a:buChar char="•"/>
            </a:pPr>
            <a:r>
              <a:rPr lang="ru-RU" sz="1200" kern="1200" baseline="0" dirty="0" smtClean="0">
                <a:solidFill>
                  <a:schemeClr val="tx1"/>
                </a:solidFill>
                <a:effectLst/>
                <a:latin typeface="Segoe UI" pitchFamily="34" charset="0"/>
                <a:ea typeface="Segoe UI" pitchFamily="34" charset="0"/>
                <a:cs typeface="Segoe UI" pitchFamily="34" charset="0"/>
              </a:rPr>
              <a:t>Научите маленьких сказать «НЕТ» и прекратить общение с любым, кто хочет тайной дружбы. Они также не должны реагировать на хулиганов.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egoe UI" pitchFamily="34" charset="0"/>
                <a:ea typeface="Segoe UI" pitchFamily="34" charset="0"/>
                <a:cs typeface="Segoe UI" pitchFamily="34" charset="0"/>
              </a:rPr>
              <a:t> 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Segoe UI" pitchFamily="34" charset="0"/>
                <a:ea typeface="Segoe UI" pitchFamily="34" charset="0"/>
                <a:cs typeface="Segoe UI" pitchFamily="34" charset="0"/>
              </a:rPr>
              <a:t>Попросите ваших детей говорит вам, если такое происходит.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egoe UI" pitchFamily="34" charset="0"/>
                <a:ea typeface="Segoe UI" pitchFamily="34" charset="0"/>
                <a:cs typeface="Segoe UI" pitchFamily="34" charset="0"/>
              </a:rPr>
              <a:t>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Segoe UI" pitchFamily="34" charset="0"/>
                <a:ea typeface="Segoe UI" pitchFamily="34" charset="0"/>
                <a:cs typeface="Segoe UI" pitchFamily="34" charset="0"/>
              </a:rPr>
              <a:t>[</a:t>
            </a:r>
            <a:r>
              <a:rPr lang="ru-RU" sz="1200" b="1" kern="1200" dirty="0" smtClean="0">
                <a:solidFill>
                  <a:schemeClr val="tx1"/>
                </a:solidFill>
                <a:effectLst/>
                <a:latin typeface="Segoe UI" pitchFamily="34" charset="0"/>
                <a:ea typeface="Segoe UI" pitchFamily="34" charset="0"/>
                <a:cs typeface="Segoe UI" pitchFamily="34" charset="0"/>
              </a:rPr>
              <a:t>щелчок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Segoe UI" pitchFamily="34" charset="0"/>
                <a:ea typeface="Segoe UI" pitchFamily="34" charset="0"/>
                <a:cs typeface="Segoe UI" pitchFamily="34" charset="0"/>
              </a:rPr>
              <a:t>]</a:t>
            </a:r>
            <a:endParaRPr lang="en-US" sz="1200" b="1" strike="sngStrike" kern="1200" baseline="0" dirty="0" smtClean="0">
              <a:solidFill>
                <a:schemeClr val="tx1"/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19597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4819" name="Notes Placeholder 2"/>
          <p:cNvSpPr>
            <a:spLocks noGrp="1"/>
          </p:cNvSpPr>
          <p:nvPr>
            <p:ph type="body" idx="1"/>
          </p:nvPr>
        </p:nvSpPr>
        <p:spPr>
          <a:xfrm>
            <a:off x="295275" y="4343400"/>
            <a:ext cx="6257925" cy="46196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ru-RU" sz="1200" b="1" kern="1200" dirty="0" smtClean="0">
                <a:solidFill>
                  <a:schemeClr val="tx1"/>
                </a:solidFill>
                <a:effectLst/>
                <a:latin typeface="Segoe UI" pitchFamily="34" charset="0"/>
                <a:ea typeface="Segoe UI" pitchFamily="34" charset="0"/>
                <a:cs typeface="Segoe UI" pitchFamily="34" charset="0"/>
              </a:rPr>
              <a:t>Слайд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Segoe UI" pitchFamily="34" charset="0"/>
                <a:ea typeface="Segoe UI" pitchFamily="34" charset="0"/>
                <a:cs typeface="Segoe UI" pitchFamily="34" charset="0"/>
              </a:rPr>
              <a:t> 12: </a:t>
            </a:r>
            <a:r>
              <a:rPr lang="ru-RU" sz="1200" b="1" kern="1200" dirty="0" smtClean="0">
                <a:solidFill>
                  <a:schemeClr val="tx1"/>
                </a:solidFill>
                <a:effectLst/>
                <a:latin typeface="Segoe UI" pitchFamily="34" charset="0"/>
                <a:ea typeface="Segoe UI" pitchFamily="34" charset="0"/>
                <a:cs typeface="Segoe UI" pitchFamily="34" charset="0"/>
              </a:rPr>
              <a:t>Шаг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Segoe UI" pitchFamily="34" charset="0"/>
                <a:ea typeface="Segoe UI" pitchFamily="34" charset="0"/>
                <a:cs typeface="Segoe UI" pitchFamily="34" charset="0"/>
              </a:rPr>
              <a:t> 3 </a:t>
            </a:r>
            <a:r>
              <a:rPr lang="ru-RU" sz="1200" b="1" kern="1200" dirty="0" smtClean="0">
                <a:solidFill>
                  <a:schemeClr val="tx1"/>
                </a:solidFill>
                <a:effectLst/>
                <a:latin typeface="Segoe UI" pitchFamily="34" charset="0"/>
                <a:ea typeface="Segoe UI" pitchFamily="34" charset="0"/>
                <a:cs typeface="Segoe UI" pitchFamily="34" charset="0"/>
              </a:rPr>
              <a:t>Заставьте</a:t>
            </a:r>
            <a:r>
              <a:rPr lang="ru-RU" sz="1200" b="1" kern="1200" baseline="0" dirty="0" smtClean="0">
                <a:solidFill>
                  <a:schemeClr val="tx1"/>
                </a:solidFill>
                <a:effectLst/>
                <a:latin typeface="Segoe UI" pitchFamily="34" charset="0"/>
                <a:ea typeface="Segoe UI" pitchFamily="34" charset="0"/>
                <a:cs typeface="Segoe UI" pitchFamily="34" charset="0"/>
              </a:rPr>
              <a:t> технологии работать</a:t>
            </a:r>
            <a:endParaRPr lang="en-US" sz="1200" b="1" kern="1200" dirty="0" smtClean="0">
              <a:solidFill>
                <a:schemeClr val="tx1"/>
              </a:solidFill>
              <a:effectLst/>
              <a:latin typeface="Segoe UI" pitchFamily="34" charset="0"/>
              <a:ea typeface="Segoe UI" pitchFamily="34" charset="0"/>
              <a:cs typeface="Segoe UI" pitchFamily="34" charset="0"/>
            </a:endParaRPr>
          </a:p>
          <a:p>
            <a:endParaRPr lang="en-US" sz="1200" b="1" kern="1200" dirty="0" smtClean="0">
              <a:solidFill>
                <a:schemeClr val="tx1"/>
              </a:solidFill>
              <a:effectLst/>
              <a:latin typeface="Segoe UI" pitchFamily="34" charset="0"/>
              <a:ea typeface="Segoe UI" pitchFamily="34" charset="0"/>
              <a:cs typeface="Segoe UI" pitchFamily="34" charset="0"/>
            </a:endParaRP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Segoe UI" pitchFamily="34" charset="0"/>
                <a:ea typeface="Segoe UI" pitchFamily="34" charset="0"/>
                <a:cs typeface="Segoe UI" pitchFamily="34" charset="0"/>
              </a:rPr>
              <a:t>Пловцы используют технологии, чтобы сделать плавание безопаснее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egoe UI" pitchFamily="34" charset="0"/>
                <a:ea typeface="Segoe UI" pitchFamily="34" charset="0"/>
                <a:cs typeface="Segoe UI" pitchFamily="34" charset="0"/>
              </a:rPr>
              <a:t>—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Segoe UI" pitchFamily="34" charset="0"/>
                <a:ea typeface="Segoe UI" pitchFamily="34" charset="0"/>
                <a:cs typeface="Segoe UI" pitchFamily="34" charset="0"/>
              </a:rPr>
              <a:t>плавательные</a:t>
            </a:r>
            <a:r>
              <a:rPr lang="ru-RU" sz="1200" kern="1200" baseline="0" dirty="0" smtClean="0">
                <a:solidFill>
                  <a:schemeClr val="tx1"/>
                </a:solidFill>
                <a:effectLst/>
                <a:latin typeface="Segoe UI" pitchFamily="34" charset="0"/>
                <a:ea typeface="Segoe UI" pitchFamily="34" charset="0"/>
                <a:cs typeface="Segoe UI" pitchFamily="34" charset="0"/>
              </a:rPr>
              <a:t> средства для начинающих, очки для защиты глаз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egoe UI" pitchFamily="34" charset="0"/>
                <a:ea typeface="Segoe UI" pitchFamily="34" charset="0"/>
                <a:cs typeface="Segoe UI" pitchFamily="34" charset="0"/>
              </a:rPr>
              <a:t>,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Segoe UI" pitchFamily="34" charset="0"/>
                <a:ea typeface="Segoe UI" pitchFamily="34" charset="0"/>
                <a:cs typeface="Segoe UI" pitchFamily="34" charset="0"/>
              </a:rPr>
              <a:t> веревки и буи для обозначения глубины воды.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egoe UI" pitchFamily="34" charset="0"/>
                <a:ea typeface="Segoe UI" pitchFamily="34" charset="0"/>
                <a:cs typeface="Segoe UI" pitchFamily="34" charset="0"/>
              </a:rPr>
              <a:t> </a:t>
            </a:r>
          </a:p>
          <a:p>
            <a:endParaRPr lang="en-US" sz="1200" kern="1200" dirty="0" smtClean="0">
              <a:solidFill>
                <a:schemeClr val="tx1"/>
              </a:solidFill>
              <a:effectLst/>
              <a:latin typeface="Segoe UI" pitchFamily="34" charset="0"/>
              <a:ea typeface="Segoe UI" pitchFamily="34" charset="0"/>
              <a:cs typeface="Segoe UI" pitchFamily="34" charset="0"/>
            </a:endParaRP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Segoe UI" pitchFamily="34" charset="0"/>
                <a:ea typeface="Segoe UI" pitchFamily="34" charset="0"/>
                <a:cs typeface="Segoe UI" pitchFamily="34" charset="0"/>
              </a:rPr>
              <a:t>Конечно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egoe UI" pitchFamily="34" charset="0"/>
                <a:ea typeface="Segoe UI" pitchFamily="34" charset="0"/>
                <a:cs typeface="Segoe UI" pitchFamily="34" charset="0"/>
              </a:rPr>
              <a:t>, 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Segoe UI" pitchFamily="34" charset="0"/>
                <a:ea typeface="Segoe UI" pitchFamily="34" charset="0"/>
                <a:cs typeface="Segoe UI" pitchFamily="34" charset="0"/>
              </a:rPr>
              <a:t>в</a:t>
            </a:r>
            <a:r>
              <a:rPr lang="ru-RU" sz="1200" kern="1200" baseline="0" dirty="0" smtClean="0">
                <a:solidFill>
                  <a:schemeClr val="tx1"/>
                </a:solidFill>
                <a:effectLst/>
                <a:latin typeface="Segoe UI" pitchFamily="34" charset="0"/>
                <a:ea typeface="Segoe UI" pitchFamily="34" charset="0"/>
                <a:cs typeface="Segoe UI" pitchFamily="34" charset="0"/>
              </a:rPr>
              <a:t> онлайне вы тоже можете использовать технологии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egoe UI" pitchFamily="34" charset="0"/>
                <a:ea typeface="Segoe UI" pitchFamily="34" charset="0"/>
                <a:cs typeface="Segoe UI" pitchFamily="34" charset="0"/>
              </a:rPr>
              <a:t>.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Segoe UI" pitchFamily="34" charset="0"/>
                <a:ea typeface="Segoe UI" pitchFamily="34" charset="0"/>
                <a:cs typeface="Segoe UI" pitchFamily="34" charset="0"/>
              </a:rPr>
              <a:t>[</a:t>
            </a:r>
            <a:r>
              <a:rPr lang="ru-RU" sz="1200" b="1" kern="1200" dirty="0" smtClean="0">
                <a:solidFill>
                  <a:schemeClr val="tx1"/>
                </a:solidFill>
                <a:effectLst/>
                <a:latin typeface="Segoe UI" pitchFamily="34" charset="0"/>
                <a:ea typeface="Segoe UI" pitchFamily="34" charset="0"/>
                <a:cs typeface="Segoe UI" pitchFamily="34" charset="0"/>
              </a:rPr>
              <a:t>щелчок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Segoe UI" pitchFamily="34" charset="0"/>
                <a:ea typeface="Segoe UI" pitchFamily="34" charset="0"/>
                <a:cs typeface="Segoe UI" pitchFamily="34" charset="0"/>
              </a:rPr>
              <a:t>]</a:t>
            </a:r>
            <a:endParaRPr lang="en-US" sz="1200" kern="1200" dirty="0" smtClean="0">
              <a:solidFill>
                <a:schemeClr val="tx1"/>
              </a:solidFill>
              <a:effectLst/>
              <a:latin typeface="Segoe UI" pitchFamily="34" charset="0"/>
              <a:ea typeface="Segoe UI" pitchFamily="34" charset="0"/>
              <a:cs typeface="Segoe UI" pitchFamily="34" charset="0"/>
            </a:endParaRPr>
          </a:p>
          <a:p>
            <a:endParaRPr lang="en-US" sz="1200" b="1" strike="sngStrike" kern="1200" dirty="0">
              <a:solidFill>
                <a:schemeClr val="tx1"/>
              </a:solidFill>
              <a:effectLst/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973821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2590800" y="228600"/>
            <a:ext cx="1524000" cy="1143000"/>
          </a:xfrm>
          <a:ln/>
        </p:spPr>
      </p:sp>
      <p:sp>
        <p:nvSpPr>
          <p:cNvPr id="32771" name="Notes Placeholder 2"/>
          <p:cNvSpPr>
            <a:spLocks noGrp="1"/>
          </p:cNvSpPr>
          <p:nvPr>
            <p:ph type="body" idx="1"/>
          </p:nvPr>
        </p:nvSpPr>
        <p:spPr>
          <a:xfrm>
            <a:off x="228600" y="1600200"/>
            <a:ext cx="6372225" cy="74199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ru-RU" sz="1050" b="1" u="none" kern="1200" dirty="0" smtClean="0">
                <a:solidFill>
                  <a:schemeClr val="tx1"/>
                </a:solidFill>
                <a:effectLst/>
                <a:latin typeface="Segoe UI" pitchFamily="34" charset="0"/>
                <a:ea typeface="Segoe UI" pitchFamily="34" charset="0"/>
                <a:cs typeface="Segoe UI" pitchFamily="34" charset="0"/>
              </a:rPr>
              <a:t>Слайд</a:t>
            </a:r>
            <a:r>
              <a:rPr lang="en-US" sz="1050" b="1" u="none" kern="1200" dirty="0" smtClean="0">
                <a:solidFill>
                  <a:schemeClr val="tx1"/>
                </a:solidFill>
                <a:effectLst/>
                <a:latin typeface="Segoe UI" pitchFamily="34" charset="0"/>
                <a:ea typeface="Segoe UI" pitchFamily="34" charset="0"/>
                <a:cs typeface="Segoe UI" pitchFamily="34" charset="0"/>
              </a:rPr>
              <a:t> 13: </a:t>
            </a:r>
            <a:r>
              <a:rPr lang="ru-RU" sz="1050" b="1" u="none" kern="1200" dirty="0" smtClean="0">
                <a:solidFill>
                  <a:schemeClr val="tx1"/>
                </a:solidFill>
                <a:effectLst/>
                <a:latin typeface="Segoe UI" pitchFamily="34" charset="0"/>
                <a:ea typeface="Segoe UI" pitchFamily="34" charset="0"/>
                <a:cs typeface="Segoe UI" pitchFamily="34" charset="0"/>
              </a:rPr>
              <a:t>Шаг</a:t>
            </a:r>
            <a:r>
              <a:rPr lang="ru-RU" sz="1050" b="1" u="none" kern="1200" baseline="0" dirty="0" smtClean="0">
                <a:solidFill>
                  <a:schemeClr val="tx1"/>
                </a:solidFill>
                <a:effectLst/>
                <a:latin typeface="Segoe UI" pitchFamily="34" charset="0"/>
                <a:ea typeface="Segoe UI" pitchFamily="34" charset="0"/>
                <a:cs typeface="Segoe UI" pitchFamily="34" charset="0"/>
              </a:rPr>
              <a:t> 3</a:t>
            </a:r>
            <a:r>
              <a:rPr lang="en-US" sz="1050" b="1" u="none" kern="1200" dirty="0" smtClean="0">
                <a:solidFill>
                  <a:schemeClr val="tx1"/>
                </a:solidFill>
                <a:effectLst/>
                <a:latin typeface="Segoe UI" pitchFamily="34" charset="0"/>
                <a:ea typeface="Segoe UI" pitchFamily="34" charset="0"/>
                <a:cs typeface="Segoe UI" pitchFamily="34" charset="0"/>
              </a:rPr>
              <a:t> </a:t>
            </a:r>
            <a:r>
              <a:rPr lang="ru-RU" sz="1050" b="1" u="none" kern="1200" dirty="0" smtClean="0">
                <a:solidFill>
                  <a:schemeClr val="tx1"/>
                </a:solidFill>
                <a:effectLst/>
                <a:latin typeface="Segoe UI" pitchFamily="34" charset="0"/>
                <a:ea typeface="Segoe UI" pitchFamily="34" charset="0"/>
                <a:cs typeface="Segoe UI" pitchFamily="34" charset="0"/>
              </a:rPr>
              <a:t>Заставьте</a:t>
            </a:r>
            <a:r>
              <a:rPr lang="ru-RU" sz="1050" b="1" u="none" kern="1200" baseline="0" dirty="0" smtClean="0">
                <a:solidFill>
                  <a:schemeClr val="tx1"/>
                </a:solidFill>
                <a:effectLst/>
                <a:latin typeface="Segoe UI" pitchFamily="34" charset="0"/>
                <a:ea typeface="Segoe UI" pitchFamily="34" charset="0"/>
                <a:cs typeface="Segoe UI" pitchFamily="34" charset="0"/>
              </a:rPr>
              <a:t> технологии работать</a:t>
            </a:r>
            <a:endParaRPr lang="en-US" sz="1050" b="1" u="none" kern="1200" dirty="0" smtClean="0">
              <a:solidFill>
                <a:schemeClr val="tx1"/>
              </a:solidFill>
              <a:effectLst/>
              <a:latin typeface="Segoe UI" pitchFamily="34" charset="0"/>
              <a:ea typeface="Segoe UI" pitchFamily="34" charset="0"/>
              <a:cs typeface="Segoe UI" pitchFamily="34" charset="0"/>
            </a:endParaRPr>
          </a:p>
          <a:p>
            <a:endParaRPr lang="en-US" sz="1050" b="1" kern="1200" dirty="0" smtClean="0">
              <a:solidFill>
                <a:schemeClr val="tx1"/>
              </a:solidFill>
              <a:effectLst/>
              <a:latin typeface="Segoe UI" pitchFamily="34" charset="0"/>
              <a:ea typeface="Segoe UI" pitchFamily="34" charset="0"/>
              <a:cs typeface="Segoe UI" pitchFamily="34" charset="0"/>
            </a:endParaRPr>
          </a:p>
          <a:p>
            <a:r>
              <a:rPr lang="ru-RU" sz="1050" kern="1200" dirty="0" smtClean="0">
                <a:solidFill>
                  <a:schemeClr val="tx1"/>
                </a:solidFill>
                <a:effectLst/>
                <a:latin typeface="Segoe UI" pitchFamily="34" charset="0"/>
                <a:ea typeface="Segoe UI" pitchFamily="34" charset="0"/>
                <a:cs typeface="Segoe UI" pitchFamily="34" charset="0"/>
              </a:rPr>
              <a:t>Наш</a:t>
            </a:r>
            <a:r>
              <a:rPr lang="ru-RU" sz="1050" kern="1200" baseline="0" dirty="0" smtClean="0">
                <a:solidFill>
                  <a:schemeClr val="tx1"/>
                </a:solidFill>
                <a:effectLst/>
                <a:latin typeface="Segoe UI" pitchFamily="34" charset="0"/>
                <a:ea typeface="Segoe UI" pitchFamily="34" charset="0"/>
                <a:cs typeface="Segoe UI" pitchFamily="34" charset="0"/>
              </a:rPr>
              <a:t> 3 шаг включает 4 способа, которыми вы можете использовать технологии, чтобы укрепить безопасность</a:t>
            </a:r>
            <a:r>
              <a:rPr lang="en-US" sz="1050" kern="1200" dirty="0" smtClean="0">
                <a:solidFill>
                  <a:schemeClr val="tx1"/>
                </a:solidFill>
                <a:effectLst/>
                <a:latin typeface="Segoe UI" pitchFamily="34" charset="0"/>
                <a:ea typeface="Segoe UI" pitchFamily="34" charset="0"/>
                <a:cs typeface="Segoe UI" pitchFamily="34" charset="0"/>
              </a:rPr>
              <a:t>. </a:t>
            </a:r>
            <a:r>
              <a:rPr lang="en-US" sz="1050" b="1" kern="1200" dirty="0" smtClean="0">
                <a:solidFill>
                  <a:schemeClr val="tx1"/>
                </a:solidFill>
                <a:effectLst/>
                <a:latin typeface="Segoe UI" pitchFamily="34" charset="0"/>
                <a:ea typeface="Segoe UI" pitchFamily="34" charset="0"/>
                <a:cs typeface="Segoe UI" pitchFamily="34" charset="0"/>
              </a:rPr>
              <a:t>[</a:t>
            </a:r>
            <a:r>
              <a:rPr lang="ru-RU" sz="1050" b="1" kern="1200" dirty="0" smtClean="0">
                <a:solidFill>
                  <a:schemeClr val="tx1"/>
                </a:solidFill>
                <a:effectLst/>
                <a:latin typeface="Segoe UI" pitchFamily="34" charset="0"/>
                <a:ea typeface="Segoe UI" pitchFamily="34" charset="0"/>
                <a:cs typeface="Segoe UI" pitchFamily="34" charset="0"/>
              </a:rPr>
              <a:t>щелчок</a:t>
            </a:r>
            <a:r>
              <a:rPr lang="en-US" sz="1050" b="1" kern="1200" dirty="0" smtClean="0">
                <a:solidFill>
                  <a:schemeClr val="tx1"/>
                </a:solidFill>
                <a:effectLst/>
                <a:latin typeface="Segoe UI" pitchFamily="34" charset="0"/>
                <a:ea typeface="Segoe UI" pitchFamily="34" charset="0"/>
                <a:cs typeface="Segoe UI" pitchFamily="34" charset="0"/>
              </a:rPr>
              <a:t>]</a:t>
            </a:r>
          </a:p>
          <a:p>
            <a:endParaRPr lang="en-US" sz="1050" kern="1200" dirty="0" smtClean="0">
              <a:solidFill>
                <a:schemeClr val="tx1"/>
              </a:solidFill>
              <a:effectLst/>
              <a:latin typeface="Segoe UI" pitchFamily="34" charset="0"/>
              <a:ea typeface="Segoe UI" pitchFamily="34" charset="0"/>
              <a:cs typeface="Segoe UI" pitchFamily="34" charset="0"/>
            </a:endParaRPr>
          </a:p>
          <a:p>
            <a:r>
              <a:rPr lang="ru-RU" sz="1050" kern="1200" dirty="0" smtClean="0">
                <a:solidFill>
                  <a:schemeClr val="tx1"/>
                </a:solidFill>
                <a:effectLst/>
                <a:latin typeface="Segoe UI" pitchFamily="34" charset="0"/>
                <a:ea typeface="Segoe UI" pitchFamily="34" charset="0"/>
                <a:cs typeface="Segoe UI" pitchFamily="34" charset="0"/>
              </a:rPr>
              <a:t>Вы можете использовать инструменты семейной</a:t>
            </a:r>
            <a:r>
              <a:rPr lang="ru-RU" sz="1050" kern="1200" baseline="0" dirty="0" smtClean="0">
                <a:solidFill>
                  <a:schemeClr val="tx1"/>
                </a:solidFill>
                <a:effectLst/>
                <a:latin typeface="Segoe UI" pitchFamily="34" charset="0"/>
                <a:ea typeface="Segoe UI" pitchFamily="34" charset="0"/>
                <a:cs typeface="Segoe UI" pitchFamily="34" charset="0"/>
              </a:rPr>
              <a:t> защиты</a:t>
            </a:r>
            <a:r>
              <a:rPr lang="ru-RU" sz="1050" kern="1200" dirty="0" smtClean="0">
                <a:solidFill>
                  <a:schemeClr val="tx1"/>
                </a:solidFill>
                <a:effectLst/>
                <a:latin typeface="Segoe UI" pitchFamily="34" charset="0"/>
                <a:ea typeface="Segoe UI" pitchFamily="34" charset="0"/>
                <a:cs typeface="Segoe UI" pitchFamily="34" charset="0"/>
              </a:rPr>
              <a:t> ( встроенные во многие программы), чтобы блокировать вредное содержимое и обмен личной информацией , управлять посещением детьми</a:t>
            </a:r>
            <a:r>
              <a:rPr lang="ru-RU" sz="1050" kern="1200" baseline="0" dirty="0" smtClean="0">
                <a:solidFill>
                  <a:schemeClr val="tx1"/>
                </a:solidFill>
                <a:effectLst/>
                <a:latin typeface="Segoe UI" pitchFamily="34" charset="0"/>
                <a:ea typeface="Segoe UI" pitchFamily="34" charset="0"/>
                <a:cs typeface="Segoe UI" pitchFamily="34" charset="0"/>
              </a:rPr>
              <a:t> сайтов</a:t>
            </a:r>
            <a:r>
              <a:rPr lang="ru-RU" sz="1050" kern="1200" dirty="0" smtClean="0">
                <a:solidFill>
                  <a:schemeClr val="tx1"/>
                </a:solidFill>
                <a:effectLst/>
                <a:latin typeface="Segoe UI" pitchFamily="34" charset="0"/>
                <a:ea typeface="Segoe UI" pitchFamily="34" charset="0"/>
                <a:cs typeface="Segoe UI" pitchFamily="34" charset="0"/>
              </a:rPr>
              <a:t>, следить за их контактами и времени в Интернете , и наблюдать за таким поведением, как запугивание . </a:t>
            </a:r>
            <a:r>
              <a:rPr lang="ru-RU" sz="1050" kern="1200" dirty="0" err="1" smtClean="0">
                <a:solidFill>
                  <a:schemeClr val="tx1"/>
                </a:solidFill>
                <a:effectLst/>
                <a:latin typeface="Segoe UI" pitchFamily="34" charset="0"/>
                <a:ea typeface="Segoe UI" pitchFamily="34" charset="0"/>
                <a:cs typeface="Segoe UI" pitchFamily="34" charset="0"/>
              </a:rPr>
              <a:t>Microsoft</a:t>
            </a:r>
            <a:r>
              <a:rPr lang="ru-RU" sz="1050" kern="1200" dirty="0" smtClean="0">
                <a:solidFill>
                  <a:schemeClr val="tx1"/>
                </a:solidFill>
                <a:effectLst/>
                <a:latin typeface="Segoe UI" pitchFamily="34" charset="0"/>
                <a:ea typeface="Segoe UI" pitchFamily="34" charset="0"/>
                <a:cs typeface="Segoe UI" pitchFamily="34" charset="0"/>
              </a:rPr>
              <a:t> , например, предлагает бесплатные средства безопасности во многих своих программах, включая </a:t>
            </a:r>
            <a:r>
              <a:rPr lang="ru-RU" sz="1050" kern="1200" dirty="0" err="1" smtClean="0">
                <a:solidFill>
                  <a:schemeClr val="tx1"/>
                </a:solidFill>
                <a:effectLst/>
                <a:latin typeface="Segoe UI" pitchFamily="34" charset="0"/>
                <a:ea typeface="Segoe UI" pitchFamily="34" charset="0"/>
                <a:cs typeface="Segoe UI" pitchFamily="34" charset="0"/>
              </a:rPr>
              <a:t>Windows</a:t>
            </a:r>
            <a:r>
              <a:rPr lang="ru-RU" sz="1050" kern="1200" dirty="0" smtClean="0">
                <a:solidFill>
                  <a:schemeClr val="tx1"/>
                </a:solidFill>
                <a:effectLst/>
                <a:latin typeface="Segoe UI" pitchFamily="34" charset="0"/>
                <a:ea typeface="Segoe UI" pitchFamily="34" charset="0"/>
                <a:cs typeface="Segoe UI" pitchFamily="34" charset="0"/>
              </a:rPr>
              <a:t> ® 7 , </a:t>
            </a:r>
            <a:r>
              <a:rPr lang="ru-RU" sz="1050" kern="1200" dirty="0" err="1" smtClean="0">
                <a:solidFill>
                  <a:schemeClr val="tx1"/>
                </a:solidFill>
                <a:effectLst/>
                <a:latin typeface="Segoe UI" pitchFamily="34" charset="0"/>
                <a:ea typeface="Segoe UI" pitchFamily="34" charset="0"/>
                <a:cs typeface="Segoe UI" pitchFamily="34" charset="0"/>
              </a:rPr>
              <a:t>Windows</a:t>
            </a:r>
            <a:r>
              <a:rPr lang="ru-RU" sz="1050" kern="1200" dirty="0" smtClean="0">
                <a:solidFill>
                  <a:schemeClr val="tx1"/>
                </a:solidFill>
                <a:effectLst/>
                <a:latin typeface="Segoe UI" pitchFamily="34" charset="0"/>
                <a:ea typeface="Segoe UI" pitchFamily="34" charset="0"/>
                <a:cs typeface="Segoe UI" pitchFamily="34" charset="0"/>
              </a:rPr>
              <a:t> </a:t>
            </a:r>
            <a:r>
              <a:rPr lang="ru-RU" sz="1050" kern="1200" dirty="0" err="1" smtClean="0">
                <a:solidFill>
                  <a:schemeClr val="tx1"/>
                </a:solidFill>
                <a:effectLst/>
                <a:latin typeface="Segoe UI" pitchFamily="34" charset="0"/>
                <a:ea typeface="Segoe UI" pitchFamily="34" charset="0"/>
                <a:cs typeface="Segoe UI" pitchFamily="34" charset="0"/>
              </a:rPr>
              <a:t>Vista</a:t>
            </a:r>
            <a:r>
              <a:rPr lang="ru-RU" sz="1050" kern="1200" dirty="0" smtClean="0">
                <a:solidFill>
                  <a:schemeClr val="tx1"/>
                </a:solidFill>
                <a:effectLst/>
                <a:latin typeface="Segoe UI" pitchFamily="34" charset="0"/>
                <a:ea typeface="Segoe UI" pitchFamily="34" charset="0"/>
                <a:cs typeface="Segoe UI" pitchFamily="34" charset="0"/>
              </a:rPr>
              <a:t> ® , </a:t>
            </a:r>
            <a:r>
              <a:rPr lang="ru-RU" sz="1050" kern="1200" dirty="0" err="1" smtClean="0">
                <a:solidFill>
                  <a:schemeClr val="tx1"/>
                </a:solidFill>
                <a:effectLst/>
                <a:latin typeface="Segoe UI" pitchFamily="34" charset="0"/>
                <a:ea typeface="Segoe UI" pitchFamily="34" charset="0"/>
                <a:cs typeface="Segoe UI" pitchFamily="34" charset="0"/>
              </a:rPr>
              <a:t>Xbox</a:t>
            </a:r>
            <a:r>
              <a:rPr lang="ru-RU" sz="1050" kern="1200" dirty="0" smtClean="0">
                <a:solidFill>
                  <a:schemeClr val="tx1"/>
                </a:solidFill>
                <a:effectLst/>
                <a:latin typeface="Segoe UI" pitchFamily="34" charset="0"/>
                <a:ea typeface="Segoe UI" pitchFamily="34" charset="0"/>
                <a:cs typeface="Segoe UI" pitchFamily="34" charset="0"/>
              </a:rPr>
              <a:t> ®</a:t>
            </a:r>
            <a:endParaRPr lang="en-US" sz="1050" kern="1200" dirty="0" smtClean="0">
              <a:solidFill>
                <a:schemeClr val="tx1"/>
              </a:solidFill>
              <a:effectLst/>
              <a:latin typeface="Segoe UI" pitchFamily="34" charset="0"/>
              <a:ea typeface="Segoe UI" pitchFamily="34" charset="0"/>
              <a:cs typeface="Segoe UI" pitchFamily="34" charset="0"/>
            </a:endParaRPr>
          </a:p>
          <a:p>
            <a:endParaRPr lang="en-US" sz="1050" kern="1200" dirty="0" smtClean="0">
              <a:solidFill>
                <a:schemeClr val="tx1"/>
              </a:solidFill>
              <a:effectLst/>
              <a:latin typeface="Segoe UI" pitchFamily="34" charset="0"/>
              <a:ea typeface="Segoe UI" pitchFamily="34" charset="0"/>
              <a:cs typeface="Segoe UI" pitchFamily="34" charset="0"/>
            </a:endParaRPr>
          </a:p>
          <a:p>
            <a:r>
              <a:rPr lang="ru-RU" sz="1050" kern="1200" dirty="0" smtClean="0">
                <a:solidFill>
                  <a:schemeClr val="tx1"/>
                </a:solidFill>
                <a:effectLst/>
                <a:latin typeface="Segoe UI" pitchFamily="34" charset="0"/>
                <a:ea typeface="Segoe UI" pitchFamily="34" charset="0"/>
                <a:cs typeface="Segoe UI" pitchFamily="34" charset="0"/>
              </a:rPr>
              <a:t>Однако</a:t>
            </a:r>
            <a:r>
              <a:rPr lang="en-US" sz="1050" kern="1200" dirty="0" smtClean="0">
                <a:solidFill>
                  <a:schemeClr val="tx1"/>
                </a:solidFill>
                <a:effectLst/>
                <a:latin typeface="Segoe UI" pitchFamily="34" charset="0"/>
                <a:ea typeface="Segoe UI" pitchFamily="34" charset="0"/>
                <a:cs typeface="Segoe UI" pitchFamily="34" charset="0"/>
              </a:rPr>
              <a:t>, </a:t>
            </a:r>
            <a:r>
              <a:rPr lang="ru-RU" sz="1050" kern="1200" dirty="0" smtClean="0">
                <a:solidFill>
                  <a:schemeClr val="tx1"/>
                </a:solidFill>
                <a:effectLst/>
                <a:latin typeface="Segoe UI" pitchFamily="34" charset="0"/>
                <a:ea typeface="Segoe UI" pitchFamily="34" charset="0"/>
                <a:cs typeface="Segoe UI" pitchFamily="34" charset="0"/>
              </a:rPr>
              <a:t>если</a:t>
            </a:r>
            <a:r>
              <a:rPr lang="ru-RU" sz="1050" kern="1200" baseline="0" dirty="0" smtClean="0">
                <a:solidFill>
                  <a:schemeClr val="tx1"/>
                </a:solidFill>
                <a:effectLst/>
                <a:latin typeface="Segoe UI" pitchFamily="34" charset="0"/>
                <a:ea typeface="Segoe UI" pitchFamily="34" charset="0"/>
                <a:cs typeface="Segoe UI" pitchFamily="34" charset="0"/>
              </a:rPr>
              <a:t> вы используете эти средства, то скажите детям. Объясните зачем и для чего вы следите</a:t>
            </a:r>
            <a:r>
              <a:rPr lang="en-US" sz="1050" kern="1200" dirty="0" smtClean="0">
                <a:solidFill>
                  <a:schemeClr val="tx1"/>
                </a:solidFill>
                <a:effectLst/>
                <a:latin typeface="Segoe UI" pitchFamily="34" charset="0"/>
                <a:ea typeface="Segoe UI" pitchFamily="34" charset="0"/>
                <a:cs typeface="Segoe UI" pitchFamily="34" charset="0"/>
              </a:rPr>
              <a:t>—</a:t>
            </a:r>
            <a:r>
              <a:rPr lang="ru-RU" sz="1050" kern="1200" dirty="0" smtClean="0">
                <a:solidFill>
                  <a:schemeClr val="tx1"/>
                </a:solidFill>
                <a:effectLst/>
                <a:latin typeface="Segoe UI" pitchFamily="34" charset="0"/>
                <a:ea typeface="Segoe UI" pitchFamily="34" charset="0"/>
                <a:cs typeface="Segoe UI" pitchFamily="34" charset="0"/>
              </a:rPr>
              <a:t>что</a:t>
            </a:r>
            <a:r>
              <a:rPr lang="ru-RU" sz="1050" kern="1200" baseline="0" dirty="0" smtClean="0">
                <a:solidFill>
                  <a:schemeClr val="tx1"/>
                </a:solidFill>
                <a:effectLst/>
                <a:latin typeface="Segoe UI" pitchFamily="34" charset="0"/>
                <a:ea typeface="Segoe UI" pitchFamily="34" charset="0"/>
                <a:cs typeface="Segoe UI" pitchFamily="34" charset="0"/>
              </a:rPr>
              <a:t> вы собираетесь делать это, чтобы помочь им оставаться в безопасности, пока они учатся</a:t>
            </a:r>
            <a:r>
              <a:rPr lang="en-US" sz="1050" kern="1200" dirty="0" smtClean="0">
                <a:solidFill>
                  <a:schemeClr val="tx1"/>
                </a:solidFill>
                <a:effectLst/>
                <a:latin typeface="Segoe UI" pitchFamily="34" charset="0"/>
                <a:ea typeface="Segoe UI" pitchFamily="34" charset="0"/>
                <a:cs typeface="Segoe UI" pitchFamily="34" charset="0"/>
              </a:rPr>
              <a:t>.</a:t>
            </a:r>
            <a:r>
              <a:rPr lang="en-US" sz="1050" b="1" kern="1200" dirty="0" smtClean="0">
                <a:solidFill>
                  <a:schemeClr val="tx1"/>
                </a:solidFill>
                <a:effectLst/>
                <a:latin typeface="Segoe UI" pitchFamily="34" charset="0"/>
                <a:ea typeface="Segoe UI" pitchFamily="34" charset="0"/>
                <a:cs typeface="Segoe UI" pitchFamily="34" charset="0"/>
              </a:rPr>
              <a:t> [</a:t>
            </a:r>
            <a:r>
              <a:rPr lang="ru-RU" sz="1050" b="1" kern="1200" dirty="0" smtClean="0">
                <a:solidFill>
                  <a:schemeClr val="tx1"/>
                </a:solidFill>
                <a:effectLst/>
                <a:latin typeface="Segoe UI" pitchFamily="34" charset="0"/>
                <a:ea typeface="Segoe UI" pitchFamily="34" charset="0"/>
                <a:cs typeface="Segoe UI" pitchFamily="34" charset="0"/>
              </a:rPr>
              <a:t>щелчок</a:t>
            </a:r>
            <a:r>
              <a:rPr lang="en-US" sz="1050" b="1" kern="1200" dirty="0" smtClean="0">
                <a:solidFill>
                  <a:schemeClr val="tx1"/>
                </a:solidFill>
                <a:effectLst/>
                <a:latin typeface="Segoe UI" pitchFamily="34" charset="0"/>
                <a:ea typeface="Segoe UI" pitchFamily="34" charset="0"/>
                <a:cs typeface="Segoe UI" pitchFamily="34" charset="0"/>
              </a:rPr>
              <a:t>]</a:t>
            </a:r>
          </a:p>
          <a:p>
            <a:endParaRPr lang="en-US" sz="1050" kern="1200" dirty="0" smtClean="0">
              <a:solidFill>
                <a:schemeClr val="tx1"/>
              </a:solidFill>
              <a:effectLst/>
              <a:latin typeface="Segoe UI" pitchFamily="34" charset="0"/>
              <a:ea typeface="Segoe UI" pitchFamily="34" charset="0"/>
              <a:cs typeface="Segoe UI" pitchFamily="34" charset="0"/>
            </a:endParaRPr>
          </a:p>
          <a:p>
            <a:r>
              <a:rPr lang="ru-RU" sz="1050" b="1" kern="1200" dirty="0" smtClean="0">
                <a:solidFill>
                  <a:schemeClr val="tx1"/>
                </a:solidFill>
                <a:effectLst/>
                <a:latin typeface="Segoe UI" pitchFamily="34" charset="0"/>
                <a:ea typeface="Segoe UI" pitchFamily="34" charset="0"/>
                <a:cs typeface="Segoe UI" pitchFamily="34" charset="0"/>
              </a:rPr>
              <a:t>Мобильные</a:t>
            </a:r>
            <a:r>
              <a:rPr lang="ru-RU" sz="1050" b="1" kern="1200" baseline="0" dirty="0" smtClean="0">
                <a:solidFill>
                  <a:schemeClr val="tx1"/>
                </a:solidFill>
                <a:effectLst/>
                <a:latin typeface="Segoe UI" pitchFamily="34" charset="0"/>
                <a:ea typeface="Segoe UI" pitchFamily="34" charset="0"/>
                <a:cs typeface="Segoe UI" pitchFamily="34" charset="0"/>
              </a:rPr>
              <a:t> телефоны</a:t>
            </a:r>
            <a:r>
              <a:rPr lang="en-US" sz="1050" b="1" kern="1200" dirty="0" smtClean="0">
                <a:solidFill>
                  <a:schemeClr val="tx1"/>
                </a:solidFill>
                <a:effectLst/>
                <a:latin typeface="Segoe UI" pitchFamily="34" charset="0"/>
                <a:ea typeface="Segoe UI" pitchFamily="34" charset="0"/>
                <a:cs typeface="Segoe UI" pitchFamily="34" charset="0"/>
              </a:rPr>
              <a:t>:</a:t>
            </a:r>
            <a:endParaRPr lang="en-US" sz="1050" kern="1200" dirty="0" smtClean="0">
              <a:solidFill>
                <a:schemeClr val="tx1"/>
              </a:solidFill>
              <a:effectLst/>
              <a:latin typeface="Segoe UI" pitchFamily="34" charset="0"/>
              <a:ea typeface="Segoe UI" pitchFamily="34" charset="0"/>
              <a:cs typeface="Segoe UI" pitchFamily="34" charset="0"/>
            </a:endParaRPr>
          </a:p>
          <a:p>
            <a:pPr marL="171450" lvl="0" indent="-171450">
              <a:buFont typeface="Arial" pitchFamily="34" charset="0"/>
              <a:buChar char="•"/>
            </a:pPr>
            <a:r>
              <a:rPr lang="ru-RU" sz="1050" kern="1200" dirty="0" smtClean="0">
                <a:solidFill>
                  <a:schemeClr val="tx1"/>
                </a:solidFill>
                <a:effectLst/>
                <a:latin typeface="Segoe UI" pitchFamily="34" charset="0"/>
                <a:ea typeface="Segoe UI" pitchFamily="34" charset="0"/>
                <a:cs typeface="Segoe UI" pitchFamily="34" charset="0"/>
              </a:rPr>
              <a:t>Заблокируйте</a:t>
            </a:r>
            <a:r>
              <a:rPr lang="ru-RU" sz="1050" kern="1200" baseline="0" dirty="0" smtClean="0">
                <a:solidFill>
                  <a:schemeClr val="tx1"/>
                </a:solidFill>
                <a:effectLst/>
                <a:latin typeface="Segoe UI" pitchFamily="34" charset="0"/>
                <a:ea typeface="Segoe UI" pitchFamily="34" charset="0"/>
                <a:cs typeface="Segoe UI" pitchFamily="34" charset="0"/>
              </a:rPr>
              <a:t> телефон </a:t>
            </a:r>
            <a:r>
              <a:rPr lang="ru-RU" sz="1050" kern="1200" baseline="0" dirty="0" err="1" smtClean="0">
                <a:solidFill>
                  <a:schemeClr val="tx1"/>
                </a:solidFill>
                <a:effectLst/>
                <a:latin typeface="Segoe UI" pitchFamily="34" charset="0"/>
                <a:ea typeface="Segoe UI" pitchFamily="34" charset="0"/>
                <a:cs typeface="Segoe UI" pitchFamily="34" charset="0"/>
              </a:rPr>
              <a:t>пин-кодом</a:t>
            </a:r>
            <a:r>
              <a:rPr lang="ru-RU" sz="1050" kern="1200" baseline="0" dirty="0" smtClean="0">
                <a:solidFill>
                  <a:schemeClr val="tx1"/>
                </a:solidFill>
                <a:effectLst/>
                <a:latin typeface="Segoe UI" pitchFamily="34" charset="0"/>
                <a:ea typeface="Segoe UI" pitchFamily="34" charset="0"/>
                <a:cs typeface="Segoe UI" pitchFamily="34" charset="0"/>
              </a:rPr>
              <a:t>, чтобы кто-нибудь использовал его для звонков, текста или получения личной информации</a:t>
            </a:r>
            <a:r>
              <a:rPr lang="en-US" sz="1050" kern="1200" dirty="0" smtClean="0">
                <a:solidFill>
                  <a:schemeClr val="tx1"/>
                </a:solidFill>
                <a:effectLst/>
                <a:latin typeface="Segoe UI" pitchFamily="34" charset="0"/>
                <a:ea typeface="Segoe UI" pitchFamily="34" charset="0"/>
                <a:cs typeface="Segoe UI" pitchFamily="34" charset="0"/>
              </a:rPr>
              <a:t>. </a:t>
            </a:r>
            <a:r>
              <a:rPr lang="ru-RU" sz="1050" kern="1200" dirty="0" smtClean="0">
                <a:solidFill>
                  <a:schemeClr val="tx1"/>
                </a:solidFill>
                <a:effectLst/>
                <a:latin typeface="Segoe UI" pitchFamily="34" charset="0"/>
                <a:ea typeface="Segoe UI" pitchFamily="34" charset="0"/>
                <a:cs typeface="Segoe UI" pitchFamily="34" charset="0"/>
              </a:rPr>
              <a:t>Как</a:t>
            </a:r>
            <a:r>
              <a:rPr lang="ru-RU" sz="1050" kern="1200" baseline="0" dirty="0" smtClean="0">
                <a:solidFill>
                  <a:schemeClr val="tx1"/>
                </a:solidFill>
                <a:effectLst/>
                <a:latin typeface="Segoe UI" pitchFamily="34" charset="0"/>
                <a:ea typeface="Segoe UI" pitchFamily="34" charset="0"/>
                <a:cs typeface="Segoe UI" pitchFamily="34" charset="0"/>
              </a:rPr>
              <a:t> и паролями</a:t>
            </a:r>
            <a:r>
              <a:rPr lang="en-US" sz="1050" kern="1200" dirty="0" smtClean="0">
                <a:solidFill>
                  <a:schemeClr val="tx1"/>
                </a:solidFill>
                <a:effectLst/>
                <a:latin typeface="Segoe UI" pitchFamily="34" charset="0"/>
                <a:ea typeface="Segoe UI" pitchFamily="34" charset="0"/>
                <a:cs typeface="Segoe UI" pitchFamily="34" charset="0"/>
              </a:rPr>
              <a:t>, </a:t>
            </a:r>
            <a:r>
              <a:rPr lang="ru-RU" sz="1050" kern="1200" dirty="0" smtClean="0">
                <a:solidFill>
                  <a:schemeClr val="tx1"/>
                </a:solidFill>
                <a:effectLst/>
                <a:latin typeface="Segoe UI" pitchFamily="34" charset="0"/>
                <a:ea typeface="Segoe UI" pitchFamily="34" charset="0"/>
                <a:cs typeface="Segoe UI" pitchFamily="34" charset="0"/>
              </a:rPr>
              <a:t>научите</a:t>
            </a:r>
            <a:r>
              <a:rPr lang="ru-RU" sz="1050" kern="1200" baseline="0" dirty="0" smtClean="0">
                <a:solidFill>
                  <a:schemeClr val="tx1"/>
                </a:solidFill>
                <a:effectLst/>
                <a:latin typeface="Segoe UI" pitchFamily="34" charset="0"/>
                <a:ea typeface="Segoe UI" pitchFamily="34" charset="0"/>
                <a:cs typeface="Segoe UI" pitchFamily="34" charset="0"/>
              </a:rPr>
              <a:t> вашего ребенка никогда не делиться </a:t>
            </a:r>
            <a:r>
              <a:rPr lang="ru-RU" sz="1050" kern="1200" baseline="0" dirty="0" err="1" smtClean="0">
                <a:solidFill>
                  <a:schemeClr val="tx1"/>
                </a:solidFill>
                <a:effectLst/>
                <a:latin typeface="Segoe UI" pitchFamily="34" charset="0"/>
                <a:ea typeface="Segoe UI" pitchFamily="34" charset="0"/>
                <a:cs typeface="Segoe UI" pitchFamily="34" charset="0"/>
              </a:rPr>
              <a:t>пин-кодом</a:t>
            </a:r>
            <a:r>
              <a:rPr lang="en-US" sz="1050" kern="1200" dirty="0" smtClean="0">
                <a:solidFill>
                  <a:schemeClr val="tx1"/>
                </a:solidFill>
                <a:effectLst/>
                <a:latin typeface="Segoe UI" pitchFamily="34" charset="0"/>
                <a:ea typeface="Segoe UI" pitchFamily="34" charset="0"/>
                <a:cs typeface="Segoe UI" pitchFamily="34" charset="0"/>
              </a:rPr>
              <a:t>. </a:t>
            </a:r>
          </a:p>
          <a:p>
            <a:pPr marL="171450" lvl="0" indent="-171450">
              <a:buFont typeface="Arial" pitchFamily="34" charset="0"/>
              <a:buChar char="•"/>
            </a:pPr>
            <a:endParaRPr lang="en-US" sz="1050" kern="1200" dirty="0" smtClean="0">
              <a:solidFill>
                <a:schemeClr val="tx1"/>
              </a:solidFill>
              <a:effectLst/>
              <a:latin typeface="Segoe UI" pitchFamily="34" charset="0"/>
              <a:ea typeface="Segoe UI" pitchFamily="34" charset="0"/>
              <a:cs typeface="Segoe UI" pitchFamily="34" charset="0"/>
            </a:endParaRPr>
          </a:p>
          <a:p>
            <a:pPr marL="171450" lvl="0" indent="-171450">
              <a:buFont typeface="Arial" pitchFamily="34" charset="0"/>
              <a:buChar char="•"/>
            </a:pPr>
            <a:r>
              <a:rPr lang="ru-RU" sz="1050" kern="1200" dirty="0" smtClean="0">
                <a:solidFill>
                  <a:schemeClr val="tx1"/>
                </a:solidFill>
                <a:effectLst/>
                <a:latin typeface="Segoe UI" pitchFamily="34" charset="0"/>
                <a:ea typeface="Segoe UI" pitchFamily="34" charset="0"/>
                <a:cs typeface="Segoe UI" pitchFamily="34" charset="0"/>
              </a:rPr>
              <a:t>Используйте</a:t>
            </a:r>
            <a:r>
              <a:rPr lang="ru-RU" sz="1050" kern="1200" baseline="0" dirty="0" smtClean="0">
                <a:solidFill>
                  <a:schemeClr val="tx1"/>
                </a:solidFill>
                <a:effectLst/>
                <a:latin typeface="Segoe UI" pitchFamily="34" charset="0"/>
                <a:ea typeface="Segoe UI" pitchFamily="34" charset="0"/>
                <a:cs typeface="Segoe UI" pitchFamily="34" charset="0"/>
              </a:rPr>
              <a:t> </a:t>
            </a:r>
            <a:r>
              <a:rPr lang="en-US" sz="1050" kern="1200" baseline="0" dirty="0" smtClean="0">
                <a:solidFill>
                  <a:schemeClr val="tx1"/>
                </a:solidFill>
                <a:effectLst/>
                <a:latin typeface="Segoe UI" pitchFamily="34" charset="0"/>
                <a:ea typeface="Segoe UI" pitchFamily="34" charset="0"/>
                <a:cs typeface="Segoe UI" pitchFamily="34" charset="0"/>
              </a:rPr>
              <a:t>GPS </a:t>
            </a:r>
            <a:r>
              <a:rPr lang="ru-RU" sz="1050" kern="1200" baseline="0" dirty="0" smtClean="0">
                <a:solidFill>
                  <a:schemeClr val="tx1"/>
                </a:solidFill>
                <a:effectLst/>
                <a:latin typeface="Segoe UI" pitchFamily="34" charset="0"/>
                <a:ea typeface="Segoe UI" pitchFamily="34" charset="0"/>
                <a:cs typeface="Segoe UI" pitchFamily="34" charset="0"/>
              </a:rPr>
              <a:t>в мобильных телефонах с осторожностью</a:t>
            </a:r>
            <a:r>
              <a:rPr lang="en-US" sz="1050" kern="1200" dirty="0" smtClean="0">
                <a:solidFill>
                  <a:schemeClr val="tx1"/>
                </a:solidFill>
                <a:effectLst/>
                <a:latin typeface="Segoe UI" pitchFamily="34" charset="0"/>
                <a:ea typeface="Segoe UI" pitchFamily="34" charset="0"/>
                <a:cs typeface="Segoe UI" pitchFamily="34" charset="0"/>
              </a:rPr>
              <a:t>. </a:t>
            </a:r>
            <a:r>
              <a:rPr lang="ru-RU" sz="1050" kern="1200" dirty="0" smtClean="0">
                <a:solidFill>
                  <a:schemeClr val="tx1"/>
                </a:solidFill>
                <a:effectLst/>
                <a:latin typeface="Segoe UI" pitchFamily="34" charset="0"/>
                <a:ea typeface="Segoe UI" pitchFamily="34" charset="0"/>
                <a:cs typeface="Segoe UI" pitchFamily="34" charset="0"/>
              </a:rPr>
              <a:t>Если вы используете</a:t>
            </a:r>
            <a:r>
              <a:rPr lang="ru-RU" sz="1050" kern="1200" baseline="0" dirty="0" smtClean="0">
                <a:solidFill>
                  <a:schemeClr val="tx1"/>
                </a:solidFill>
                <a:effectLst/>
                <a:latin typeface="Segoe UI" pitchFamily="34" charset="0"/>
                <a:ea typeface="Segoe UI" pitchFamily="34" charset="0"/>
                <a:cs typeface="Segoe UI" pitchFamily="34" charset="0"/>
              </a:rPr>
              <a:t> сервис определения местоположения, чтобы следить за местонахождением ваших детей, убедитесь, что другие этого тоже не делают. В противном случае, рекомендуем отключить эту функцию на телефоне вашего ребенка. По крайней мере, выключите это для камеры телефона</a:t>
            </a:r>
            <a:r>
              <a:rPr lang="en-US" sz="1050" b="1" kern="1200" dirty="0" smtClean="0">
                <a:solidFill>
                  <a:schemeClr val="tx1"/>
                </a:solidFill>
                <a:effectLst/>
                <a:latin typeface="Segoe UI" pitchFamily="34" charset="0"/>
                <a:ea typeface="Segoe UI" pitchFamily="34" charset="0"/>
                <a:cs typeface="Segoe UI" pitchFamily="34" charset="0"/>
              </a:rPr>
              <a:t> [</a:t>
            </a:r>
            <a:r>
              <a:rPr lang="ru-RU" sz="1050" b="1" kern="1200" dirty="0" smtClean="0">
                <a:solidFill>
                  <a:schemeClr val="tx1"/>
                </a:solidFill>
                <a:effectLst/>
                <a:latin typeface="Segoe UI" pitchFamily="34" charset="0"/>
                <a:ea typeface="Segoe UI" pitchFamily="34" charset="0"/>
                <a:cs typeface="Segoe UI" pitchFamily="34" charset="0"/>
              </a:rPr>
              <a:t>щелчок</a:t>
            </a:r>
            <a:r>
              <a:rPr lang="en-US" sz="1050" b="1" kern="1200" dirty="0" smtClean="0">
                <a:solidFill>
                  <a:schemeClr val="tx1"/>
                </a:solidFill>
                <a:effectLst/>
                <a:latin typeface="Segoe UI" pitchFamily="34" charset="0"/>
                <a:ea typeface="Segoe UI" pitchFamily="34" charset="0"/>
                <a:cs typeface="Segoe UI" pitchFamily="34" charset="0"/>
              </a:rPr>
              <a:t>]</a:t>
            </a:r>
          </a:p>
          <a:p>
            <a:pPr lvl="0"/>
            <a:endParaRPr lang="en-US" sz="1050" kern="1200" dirty="0" smtClean="0">
              <a:solidFill>
                <a:schemeClr val="tx1"/>
              </a:solidFill>
              <a:effectLst/>
              <a:latin typeface="Segoe UI" pitchFamily="34" charset="0"/>
              <a:ea typeface="Segoe UI" pitchFamily="34" charset="0"/>
              <a:cs typeface="Segoe UI" pitchFamily="34" charset="0"/>
            </a:endParaRPr>
          </a:p>
          <a:p>
            <a:r>
              <a:rPr lang="ru-RU" sz="1050" b="1" kern="1200" dirty="0" smtClean="0">
                <a:solidFill>
                  <a:schemeClr val="tx1"/>
                </a:solidFill>
                <a:effectLst/>
                <a:latin typeface="Segoe UI" pitchFamily="34" charset="0"/>
                <a:ea typeface="Segoe UI" pitchFamily="34" charset="0"/>
                <a:cs typeface="Segoe UI" pitchFamily="34" charset="0"/>
              </a:rPr>
              <a:t>Усильте</a:t>
            </a:r>
            <a:r>
              <a:rPr lang="ru-RU" sz="1050" b="1" kern="1200" baseline="0" dirty="0" smtClean="0">
                <a:solidFill>
                  <a:schemeClr val="tx1"/>
                </a:solidFill>
                <a:effectLst/>
                <a:latin typeface="Segoe UI" pitchFamily="34" charset="0"/>
                <a:ea typeface="Segoe UI" pitchFamily="34" charset="0"/>
                <a:cs typeface="Segoe UI" pitchFamily="34" charset="0"/>
              </a:rPr>
              <a:t> защиту компьютера</a:t>
            </a:r>
            <a:r>
              <a:rPr lang="en-US" sz="1050" b="1" kern="1200" dirty="0" smtClean="0">
                <a:solidFill>
                  <a:schemeClr val="tx1"/>
                </a:solidFill>
                <a:effectLst/>
                <a:latin typeface="Segoe UI" pitchFamily="34" charset="0"/>
                <a:ea typeface="Segoe UI" pitchFamily="34" charset="0"/>
                <a:cs typeface="Segoe UI" pitchFamily="34" charset="0"/>
              </a:rPr>
              <a:t>.</a:t>
            </a:r>
            <a:r>
              <a:rPr lang="en-US" sz="1050" kern="1200" dirty="0" smtClean="0">
                <a:solidFill>
                  <a:schemeClr val="tx1"/>
                </a:solidFill>
                <a:effectLst/>
                <a:latin typeface="Segoe UI" pitchFamily="34" charset="0"/>
                <a:ea typeface="Segoe UI" pitchFamily="34" charset="0"/>
                <a:cs typeface="Segoe UI" pitchFamily="34" charset="0"/>
              </a:rPr>
              <a:t> </a:t>
            </a:r>
            <a:r>
              <a:rPr lang="ru-RU" sz="1050" kern="1200" dirty="0" smtClean="0">
                <a:solidFill>
                  <a:schemeClr val="tx1"/>
                </a:solidFill>
                <a:effectLst/>
                <a:latin typeface="Segoe UI" pitchFamily="34" charset="0"/>
                <a:ea typeface="Segoe UI" pitchFamily="34" charset="0"/>
                <a:cs typeface="Segoe UI" pitchFamily="34" charset="0"/>
              </a:rPr>
              <a:t>Это</a:t>
            </a:r>
            <a:r>
              <a:rPr lang="ru-RU" sz="1050" kern="1200" baseline="0" dirty="0" smtClean="0">
                <a:solidFill>
                  <a:schemeClr val="tx1"/>
                </a:solidFill>
                <a:effectLst/>
                <a:latin typeface="Segoe UI" pitchFamily="34" charset="0"/>
                <a:ea typeface="Segoe UI" pitchFamily="34" charset="0"/>
                <a:cs typeface="Segoe UI" pitchFamily="34" charset="0"/>
              </a:rPr>
              <a:t> самое лучшее, что вы можете сделать, чтобы помочь защитить свой компьютер против Интернет-угроз</a:t>
            </a:r>
            <a:r>
              <a:rPr lang="en-US" sz="1050" kern="1200" dirty="0" smtClean="0">
                <a:solidFill>
                  <a:schemeClr val="tx1"/>
                </a:solidFill>
                <a:effectLst/>
                <a:latin typeface="Segoe UI" pitchFamily="34" charset="0"/>
                <a:ea typeface="Segoe UI" pitchFamily="34" charset="0"/>
                <a:cs typeface="Segoe UI" pitchFamily="34" charset="0"/>
              </a:rPr>
              <a:t>. </a:t>
            </a:r>
          </a:p>
          <a:p>
            <a:endParaRPr lang="en-US" sz="1050" kern="1200" dirty="0" smtClean="0">
              <a:solidFill>
                <a:schemeClr val="tx1"/>
              </a:solidFill>
              <a:effectLst/>
              <a:latin typeface="Segoe UI" pitchFamily="34" charset="0"/>
              <a:ea typeface="Segoe UI" pitchFamily="34" charset="0"/>
              <a:cs typeface="Segoe UI" pitchFamily="34" charset="0"/>
            </a:endParaRPr>
          </a:p>
          <a:p>
            <a:pPr marL="171450" lvl="0" indent="-171450">
              <a:buFont typeface="Arial" pitchFamily="34" charset="0"/>
              <a:buChar char="•"/>
            </a:pPr>
            <a:r>
              <a:rPr lang="ru-RU" sz="1050" kern="1200" dirty="0" smtClean="0">
                <a:solidFill>
                  <a:schemeClr val="tx1"/>
                </a:solidFill>
                <a:effectLst/>
                <a:latin typeface="Segoe UI" pitchFamily="34" charset="0"/>
                <a:ea typeface="Segoe UI" pitchFamily="34" charset="0"/>
                <a:cs typeface="Segoe UI" pitchFamily="34" charset="0"/>
              </a:rPr>
              <a:t>Начните с</a:t>
            </a:r>
            <a:r>
              <a:rPr lang="ru-RU" sz="1050" kern="1200" baseline="0" dirty="0" smtClean="0">
                <a:solidFill>
                  <a:schemeClr val="tx1"/>
                </a:solidFill>
                <a:effectLst/>
                <a:latin typeface="Segoe UI" pitchFamily="34" charset="0"/>
                <a:ea typeface="Segoe UI" pitchFamily="34" charset="0"/>
                <a:cs typeface="Segoe UI" pitchFamily="34" charset="0"/>
              </a:rPr>
              <a:t> того, что используйте программы (включая браузер) с автоматическим обновлением</a:t>
            </a:r>
            <a:r>
              <a:rPr lang="en-US" sz="1050" kern="1200" dirty="0" smtClean="0">
                <a:solidFill>
                  <a:schemeClr val="tx1"/>
                </a:solidFill>
                <a:effectLst/>
                <a:latin typeface="Segoe UI" pitchFamily="34" charset="0"/>
                <a:ea typeface="Segoe UI" pitchFamily="34" charset="0"/>
                <a:cs typeface="Segoe UI" pitchFamily="34" charset="0"/>
              </a:rPr>
              <a:t> </a:t>
            </a:r>
          </a:p>
          <a:p>
            <a:pPr marL="171450" lvl="0" indent="-171450">
              <a:buFont typeface="Arial" pitchFamily="34" charset="0"/>
              <a:buChar char="•"/>
            </a:pPr>
            <a:endParaRPr lang="en-US" sz="1050" kern="1200" dirty="0" smtClean="0">
              <a:solidFill>
                <a:schemeClr val="tx1"/>
              </a:solidFill>
              <a:effectLst/>
              <a:latin typeface="Segoe UI" pitchFamily="34" charset="0"/>
              <a:ea typeface="Segoe UI" pitchFamily="34" charset="0"/>
              <a:cs typeface="Segoe UI" pitchFamily="34" charset="0"/>
            </a:endParaRPr>
          </a:p>
          <a:p>
            <a:pPr marL="171450" lvl="0" indent="-171450">
              <a:buFont typeface="Arial" pitchFamily="34" charset="0"/>
              <a:buChar char="•"/>
            </a:pPr>
            <a:r>
              <a:rPr lang="ru-RU" sz="1050" kern="1200" dirty="0" smtClean="0">
                <a:solidFill>
                  <a:schemeClr val="tx1"/>
                </a:solidFill>
                <a:effectLst/>
                <a:latin typeface="Segoe UI" pitchFamily="34" charset="0"/>
                <a:ea typeface="Segoe UI" pitchFamily="34" charset="0"/>
                <a:cs typeface="Segoe UI" pitchFamily="34" charset="0"/>
              </a:rPr>
              <a:t>Установите</a:t>
            </a:r>
            <a:r>
              <a:rPr lang="ru-RU" sz="1050" kern="1200" baseline="0" dirty="0" smtClean="0">
                <a:solidFill>
                  <a:schemeClr val="tx1"/>
                </a:solidFill>
                <a:effectLst/>
                <a:latin typeface="Segoe UI" pitchFamily="34" charset="0"/>
                <a:ea typeface="Segoe UI" pitchFamily="34" charset="0"/>
                <a:cs typeface="Segoe UI" pitchFamily="34" charset="0"/>
              </a:rPr>
              <a:t> легальное антивирусное и антишпионское</a:t>
            </a:r>
            <a:r>
              <a:rPr lang="en-US" sz="1050" kern="1200" dirty="0" smtClean="0">
                <a:solidFill>
                  <a:schemeClr val="tx1"/>
                </a:solidFill>
                <a:effectLst/>
                <a:latin typeface="Segoe UI" pitchFamily="34" charset="0"/>
                <a:ea typeface="Segoe UI" pitchFamily="34" charset="0"/>
                <a:cs typeface="Segoe UI" pitchFamily="34" charset="0"/>
              </a:rPr>
              <a:t> </a:t>
            </a:r>
            <a:r>
              <a:rPr lang="ru-RU" sz="1050" kern="1200" dirty="0" smtClean="0">
                <a:solidFill>
                  <a:schemeClr val="tx1"/>
                </a:solidFill>
                <a:effectLst/>
                <a:latin typeface="Segoe UI" pitchFamily="34" charset="0"/>
                <a:ea typeface="Segoe UI" pitchFamily="34" charset="0"/>
                <a:cs typeface="Segoe UI" pitchFamily="34" charset="0"/>
              </a:rPr>
              <a:t>ПО из источников, которым вы.</a:t>
            </a:r>
            <a:r>
              <a:rPr lang="ru-RU" sz="1050" kern="1200" baseline="0" dirty="0" smtClean="0">
                <a:solidFill>
                  <a:schemeClr val="tx1"/>
                </a:solidFill>
                <a:effectLst/>
                <a:latin typeface="Segoe UI" pitchFamily="34" charset="0"/>
                <a:ea typeface="Segoe UI" pitchFamily="34" charset="0"/>
                <a:cs typeface="Segoe UI" pitchFamily="34" charset="0"/>
              </a:rPr>
              <a:t> Например, </a:t>
            </a:r>
            <a:r>
              <a:rPr lang="en-US" sz="1050" kern="1200" dirty="0" smtClean="0">
                <a:solidFill>
                  <a:schemeClr val="tx1"/>
                </a:solidFill>
                <a:effectLst/>
                <a:latin typeface="Segoe UI" pitchFamily="34" charset="0"/>
                <a:ea typeface="Segoe UI" pitchFamily="34" charset="0"/>
                <a:cs typeface="Segoe UI" pitchFamily="34" charset="0"/>
              </a:rPr>
              <a:t>Microsoft Security Essentials. </a:t>
            </a:r>
          </a:p>
          <a:p>
            <a:pPr marL="171450" lvl="0" indent="-171450">
              <a:buFont typeface="Arial" pitchFamily="34" charset="0"/>
              <a:buChar char="•"/>
            </a:pPr>
            <a:endParaRPr lang="en-US" sz="1050" kern="1200" dirty="0" smtClean="0">
              <a:solidFill>
                <a:schemeClr val="tx1"/>
              </a:solidFill>
              <a:effectLst/>
              <a:latin typeface="Segoe UI" pitchFamily="34" charset="0"/>
              <a:ea typeface="Segoe UI" pitchFamily="34" charset="0"/>
              <a:cs typeface="Segoe UI" pitchFamily="34" charset="0"/>
            </a:endParaRPr>
          </a:p>
          <a:p>
            <a:pPr marL="171450" lvl="0" indent="-171450">
              <a:buFont typeface="Arial" pitchFamily="34" charset="0"/>
              <a:buChar char="•"/>
            </a:pPr>
            <a:r>
              <a:rPr lang="ru-RU" sz="1050" kern="1200" dirty="0" smtClean="0">
                <a:solidFill>
                  <a:schemeClr val="tx1"/>
                </a:solidFill>
                <a:effectLst/>
                <a:latin typeface="Segoe UI" pitchFamily="34" charset="0"/>
                <a:ea typeface="Segoe UI" pitchFamily="34" charset="0"/>
                <a:cs typeface="Segoe UI" pitchFamily="34" charset="0"/>
              </a:rPr>
              <a:t>Никогда не выключайте ваш брандмауэр. Иногда игры предлагаю делать это. Брандмауэр ставит защитный барьер между компьютером и Интернетом. Даже выключив его на минуту, риск увеличивается</a:t>
            </a:r>
            <a:endParaRPr lang="en-US" sz="1050" kern="1200" dirty="0" smtClean="0">
              <a:solidFill>
                <a:schemeClr val="tx1"/>
              </a:solidFill>
              <a:effectLst/>
              <a:latin typeface="Segoe UI" pitchFamily="34" charset="0"/>
              <a:ea typeface="Segoe UI" pitchFamily="34" charset="0"/>
              <a:cs typeface="Segoe UI" pitchFamily="34" charset="0"/>
            </a:endParaRPr>
          </a:p>
          <a:p>
            <a:pPr marL="171450" lvl="0" indent="-171450">
              <a:buFont typeface="Arial" pitchFamily="34" charset="0"/>
              <a:buChar char="•"/>
            </a:pPr>
            <a:endParaRPr lang="en-US" sz="1050" kern="1200" dirty="0" smtClean="0">
              <a:solidFill>
                <a:schemeClr val="tx1"/>
              </a:solidFill>
              <a:effectLst/>
              <a:latin typeface="Segoe UI" pitchFamily="34" charset="0"/>
              <a:ea typeface="Segoe UI" pitchFamily="34" charset="0"/>
              <a:cs typeface="Segoe UI" pitchFamily="34" charset="0"/>
            </a:endParaRPr>
          </a:p>
          <a:p>
            <a:pPr lvl="0">
              <a:buFont typeface="Arial" pitchFamily="34" charset="0"/>
              <a:buNone/>
            </a:pPr>
            <a:r>
              <a:rPr lang="en-US" sz="1050" kern="1200" dirty="0" smtClean="0">
                <a:solidFill>
                  <a:schemeClr val="tx1"/>
                </a:solidFill>
                <a:effectLst/>
                <a:latin typeface="Segoe UI" pitchFamily="34" charset="0"/>
                <a:ea typeface="Segoe UI" pitchFamily="34" charset="0"/>
                <a:cs typeface="Segoe UI" pitchFamily="34" charset="0"/>
              </a:rPr>
              <a:t>(Microsoft </a:t>
            </a:r>
            <a:r>
              <a:rPr lang="ru-RU" sz="1050" kern="1200" dirty="0" smtClean="0">
                <a:solidFill>
                  <a:schemeClr val="tx1"/>
                </a:solidFill>
                <a:effectLst/>
                <a:latin typeface="Segoe UI" pitchFamily="34" charset="0"/>
                <a:ea typeface="Segoe UI" pitchFamily="34" charset="0"/>
                <a:cs typeface="Segoe UI" pitchFamily="34" charset="0"/>
              </a:rPr>
              <a:t>может</a:t>
            </a:r>
            <a:r>
              <a:rPr lang="ru-RU" sz="1050" kern="1200" baseline="0" dirty="0" smtClean="0">
                <a:solidFill>
                  <a:schemeClr val="tx1"/>
                </a:solidFill>
                <a:effectLst/>
                <a:latin typeface="Segoe UI" pitchFamily="34" charset="0"/>
                <a:ea typeface="Segoe UI" pitchFamily="34" charset="0"/>
                <a:cs typeface="Segoe UI" pitchFamily="34" charset="0"/>
              </a:rPr>
              <a:t> помочь вам сделать эти 3 вещи. Ссылка</a:t>
            </a:r>
            <a:r>
              <a:rPr lang="en-US" sz="1050" kern="1200" dirty="0" smtClean="0">
                <a:solidFill>
                  <a:schemeClr val="tx1"/>
                </a:solidFill>
                <a:effectLst/>
                <a:latin typeface="Segoe UI" pitchFamily="34" charset="0"/>
                <a:ea typeface="Segoe UI" pitchFamily="34" charset="0"/>
                <a:cs typeface="Segoe UI" pitchFamily="34" charset="0"/>
              </a:rPr>
              <a:t> </a:t>
            </a:r>
            <a:r>
              <a:rPr lang="ru-RU" sz="1050" kern="1200" dirty="0" smtClean="0">
                <a:solidFill>
                  <a:schemeClr val="tx1"/>
                </a:solidFill>
                <a:effectLst/>
                <a:latin typeface="Segoe UI" pitchFamily="34" charset="0"/>
                <a:ea typeface="Segoe UI" pitchFamily="34" charset="0"/>
                <a:cs typeface="Segoe UI" pitchFamily="34" charset="0"/>
              </a:rPr>
              <a:t>на информацию есть в брошюре).</a:t>
            </a:r>
            <a:endParaRPr lang="en-US" sz="1050" kern="1200" dirty="0" smtClean="0">
              <a:solidFill>
                <a:schemeClr val="tx1"/>
              </a:solidFill>
              <a:effectLst/>
              <a:latin typeface="Segoe UI" pitchFamily="34" charset="0"/>
              <a:ea typeface="Segoe UI" pitchFamily="34" charset="0"/>
              <a:cs typeface="Segoe UI" pitchFamily="34" charset="0"/>
            </a:endParaRPr>
          </a:p>
          <a:p>
            <a:pPr marL="171450" lvl="0" indent="-171450">
              <a:buFont typeface="Arial" pitchFamily="34" charset="0"/>
              <a:buChar char="•"/>
            </a:pPr>
            <a:endParaRPr lang="en-US" sz="1050" kern="1200" dirty="0" smtClean="0">
              <a:solidFill>
                <a:schemeClr val="tx1"/>
              </a:solidFill>
              <a:effectLst/>
              <a:latin typeface="Segoe UI" pitchFamily="34" charset="0"/>
              <a:ea typeface="Segoe UI" pitchFamily="34" charset="0"/>
              <a:cs typeface="Segoe UI" pitchFamily="34" charset="0"/>
            </a:endParaRPr>
          </a:p>
          <a:p>
            <a:pPr marL="171450" lvl="0" indent="-171450">
              <a:buFont typeface="Arial" pitchFamily="34" charset="0"/>
              <a:buChar char="•"/>
            </a:pPr>
            <a:r>
              <a:rPr lang="ru-RU" sz="1050" kern="1200" dirty="0" smtClean="0">
                <a:solidFill>
                  <a:schemeClr val="tx1"/>
                </a:solidFill>
                <a:effectLst/>
                <a:latin typeface="Segoe UI" pitchFamily="34" charset="0"/>
                <a:ea typeface="Segoe UI" pitchFamily="34" charset="0"/>
                <a:cs typeface="Segoe UI" pitchFamily="34" charset="0"/>
              </a:rPr>
              <a:t>Защитите свой беспроводной маршрутизатор с помощью пароля. Узнайте</a:t>
            </a:r>
            <a:r>
              <a:rPr lang="ru-RU" sz="1050" kern="1200" baseline="0" dirty="0" smtClean="0">
                <a:solidFill>
                  <a:schemeClr val="tx1"/>
                </a:solidFill>
                <a:effectLst/>
                <a:latin typeface="Segoe UI" pitchFamily="34" charset="0"/>
                <a:ea typeface="Segoe UI" pitchFamily="34" charset="0"/>
                <a:cs typeface="Segoe UI" pitchFamily="34" charset="0"/>
              </a:rPr>
              <a:t> </a:t>
            </a:r>
            <a:r>
              <a:rPr lang="ru-RU" sz="1050" kern="1200" dirty="0" smtClean="0">
                <a:solidFill>
                  <a:schemeClr val="tx1"/>
                </a:solidFill>
                <a:effectLst/>
                <a:latin typeface="Segoe UI" pitchFamily="34" charset="0"/>
                <a:ea typeface="Segoe UI" pitchFamily="34" charset="0"/>
                <a:cs typeface="Segoe UI" pitchFamily="34" charset="0"/>
              </a:rPr>
              <a:t>как у компании, которая предоставляет маршрутизатор. </a:t>
            </a:r>
            <a:endParaRPr lang="en-US" sz="1050" kern="1200" dirty="0" smtClean="0">
              <a:solidFill>
                <a:schemeClr val="tx1"/>
              </a:solidFill>
              <a:effectLst/>
              <a:latin typeface="Segoe UI" pitchFamily="34" charset="0"/>
              <a:ea typeface="Segoe UI" pitchFamily="34" charset="0"/>
              <a:cs typeface="Segoe UI" pitchFamily="34" charset="0"/>
            </a:endParaRPr>
          </a:p>
          <a:p>
            <a:pPr marL="171450" lvl="0" indent="-171450">
              <a:buFont typeface="Arial" pitchFamily="34" charset="0"/>
              <a:buChar char="•"/>
            </a:pPr>
            <a:endParaRPr lang="en-US" sz="1050" kern="1200" dirty="0" smtClean="0">
              <a:solidFill>
                <a:schemeClr val="tx1"/>
              </a:solidFill>
              <a:effectLst/>
              <a:latin typeface="Segoe UI" pitchFamily="34" charset="0"/>
              <a:ea typeface="Segoe UI" pitchFamily="34" charset="0"/>
              <a:cs typeface="Segoe UI" pitchFamily="34" charset="0"/>
            </a:endParaRPr>
          </a:p>
          <a:p>
            <a:pPr marL="171450" lvl="0" indent="-171450">
              <a:buFont typeface="Arial" pitchFamily="34" charset="0"/>
              <a:buChar char="•"/>
            </a:pPr>
            <a:r>
              <a:rPr lang="ru-RU" sz="1050" kern="1200" dirty="0" smtClean="0">
                <a:solidFill>
                  <a:schemeClr val="tx1"/>
                </a:solidFill>
                <a:effectLst/>
                <a:latin typeface="Segoe UI" pitchFamily="34" charset="0"/>
                <a:ea typeface="Segoe UI" pitchFamily="34" charset="0"/>
                <a:cs typeface="Segoe UI" pitchFamily="34" charset="0"/>
              </a:rPr>
              <a:t>Используйте флэш-накопители осторожно, чтобы снизить вероятность</a:t>
            </a:r>
            <a:r>
              <a:rPr lang="ru-RU" sz="1050" kern="1200" baseline="0" dirty="0" smtClean="0">
                <a:solidFill>
                  <a:schemeClr val="tx1"/>
                </a:solidFill>
                <a:effectLst/>
                <a:latin typeface="Segoe UI" pitchFamily="34" charset="0"/>
                <a:ea typeface="Segoe UI" pitchFamily="34" charset="0"/>
                <a:cs typeface="Segoe UI" pitchFamily="34" charset="0"/>
              </a:rPr>
              <a:t> </a:t>
            </a:r>
            <a:r>
              <a:rPr lang="ru-RU" sz="1050" kern="1200" dirty="0" smtClean="0">
                <a:solidFill>
                  <a:schemeClr val="tx1"/>
                </a:solidFill>
                <a:effectLst/>
                <a:latin typeface="Segoe UI" pitchFamily="34" charset="0"/>
                <a:ea typeface="Segoe UI" pitchFamily="34" charset="0"/>
                <a:cs typeface="Segoe UI" pitchFamily="34" charset="0"/>
              </a:rPr>
              <a:t>заражения</a:t>
            </a:r>
            <a:r>
              <a:rPr lang="ru-RU" sz="1050" kern="1200" baseline="0" dirty="0" smtClean="0">
                <a:solidFill>
                  <a:schemeClr val="tx1"/>
                </a:solidFill>
                <a:effectLst/>
                <a:latin typeface="Segoe UI" pitchFamily="34" charset="0"/>
                <a:ea typeface="Segoe UI" pitchFamily="34" charset="0"/>
                <a:cs typeface="Segoe UI" pitchFamily="34" charset="0"/>
              </a:rPr>
              <a:t> компьютера</a:t>
            </a:r>
            <a:r>
              <a:rPr lang="en-US" sz="1050" kern="1200" dirty="0" smtClean="0">
                <a:solidFill>
                  <a:schemeClr val="tx1"/>
                </a:solidFill>
                <a:effectLst/>
                <a:latin typeface="Segoe UI" pitchFamily="34" charset="0"/>
                <a:ea typeface="Segoe UI" pitchFamily="34" charset="0"/>
                <a:cs typeface="Segoe UI" pitchFamily="34" charset="0"/>
              </a:rPr>
              <a:t> </a:t>
            </a:r>
            <a:r>
              <a:rPr lang="en-US" sz="1050" b="1" kern="1200" dirty="0" smtClean="0">
                <a:solidFill>
                  <a:schemeClr val="tx1"/>
                </a:solidFill>
                <a:effectLst/>
                <a:latin typeface="Segoe UI" pitchFamily="34" charset="0"/>
                <a:ea typeface="Segoe UI" pitchFamily="34" charset="0"/>
                <a:cs typeface="Segoe UI" pitchFamily="34" charset="0"/>
              </a:rPr>
              <a:t>[</a:t>
            </a:r>
            <a:r>
              <a:rPr lang="ru-RU" sz="1050" b="1" kern="1200" dirty="0" smtClean="0">
                <a:solidFill>
                  <a:schemeClr val="tx1"/>
                </a:solidFill>
                <a:effectLst/>
                <a:latin typeface="Segoe UI" pitchFamily="34" charset="0"/>
                <a:ea typeface="Segoe UI" pitchFamily="34" charset="0"/>
                <a:cs typeface="Segoe UI" pitchFamily="34" charset="0"/>
              </a:rPr>
              <a:t>щелчок</a:t>
            </a:r>
            <a:r>
              <a:rPr lang="en-US" sz="1050" b="1" kern="1200" dirty="0" smtClean="0">
                <a:solidFill>
                  <a:schemeClr val="tx1"/>
                </a:solidFill>
                <a:effectLst/>
                <a:latin typeface="Segoe UI" pitchFamily="34" charset="0"/>
                <a:ea typeface="Segoe UI" pitchFamily="34" charset="0"/>
                <a:cs typeface="Segoe UI" pitchFamily="34" charset="0"/>
              </a:rPr>
              <a:t>]</a:t>
            </a:r>
          </a:p>
          <a:p>
            <a:pPr marL="171450" lvl="0" indent="-171450">
              <a:buFont typeface="Arial" pitchFamily="34" charset="0"/>
              <a:buChar char="•"/>
            </a:pPr>
            <a:endParaRPr lang="en-US" sz="1050" kern="1200" dirty="0" smtClean="0">
              <a:solidFill>
                <a:schemeClr val="tx1"/>
              </a:solidFill>
              <a:effectLst/>
              <a:latin typeface="Segoe UI" pitchFamily="34" charset="0"/>
              <a:ea typeface="Segoe UI" pitchFamily="34" charset="0"/>
              <a:cs typeface="Segoe UI" pitchFamily="34" charset="0"/>
            </a:endParaRPr>
          </a:p>
          <a:p>
            <a:pPr marL="0" indent="0">
              <a:buFont typeface="Arial" pitchFamily="34" charset="0"/>
              <a:buNone/>
            </a:pPr>
            <a:r>
              <a:rPr lang="ru-RU" sz="1050" b="1" kern="1200" dirty="0" smtClean="0">
                <a:solidFill>
                  <a:schemeClr val="tx1"/>
                </a:solidFill>
                <a:effectLst/>
                <a:latin typeface="Segoe UI" pitchFamily="34" charset="0"/>
                <a:ea typeface="Segoe UI" pitchFamily="34" charset="0"/>
                <a:cs typeface="Segoe UI" pitchFamily="34" charset="0"/>
              </a:rPr>
              <a:t>Будьте</a:t>
            </a:r>
            <a:r>
              <a:rPr lang="ru-RU" sz="1050" b="1" kern="1200" baseline="0" dirty="0" smtClean="0">
                <a:solidFill>
                  <a:schemeClr val="tx1"/>
                </a:solidFill>
                <a:effectLst/>
                <a:latin typeface="Segoe UI" pitchFamily="34" charset="0"/>
                <a:ea typeface="Segoe UI" pitchFamily="34" charset="0"/>
                <a:cs typeface="Segoe UI" pitchFamily="34" charset="0"/>
              </a:rPr>
              <a:t> администратором домашних компьютеров</a:t>
            </a:r>
            <a:r>
              <a:rPr lang="en-US" sz="1050" b="0" kern="1200" dirty="0" smtClean="0">
                <a:solidFill>
                  <a:schemeClr val="tx1"/>
                </a:solidFill>
                <a:effectLst/>
                <a:latin typeface="Segoe UI" pitchFamily="34" charset="0"/>
                <a:ea typeface="Segoe UI" pitchFamily="34" charset="0"/>
                <a:cs typeface="Segoe UI" pitchFamily="34" charset="0"/>
              </a:rPr>
              <a:t>. </a:t>
            </a:r>
            <a:r>
              <a:rPr lang="ru-RU" sz="1050" b="0" kern="1200" dirty="0" smtClean="0">
                <a:solidFill>
                  <a:schemeClr val="tx1"/>
                </a:solidFill>
                <a:effectLst/>
                <a:latin typeface="Segoe UI" pitchFamily="34" charset="0"/>
                <a:ea typeface="Segoe UI" pitchFamily="34" charset="0"/>
                <a:cs typeface="Segoe UI" pitchFamily="34" charset="0"/>
              </a:rPr>
              <a:t>Научитесь создавать различные учетные записи пользователей, чтобы управлять настройками вашего ребенка: </a:t>
            </a:r>
            <a:r>
              <a:rPr lang="ru-RU" sz="1050" b="0" u="sng" kern="1200" dirty="0" smtClean="0">
                <a:solidFill>
                  <a:schemeClr val="tx1"/>
                </a:solidFill>
                <a:effectLst/>
                <a:latin typeface="Segoe UI" pitchFamily="34" charset="0"/>
                <a:ea typeface="Segoe UI" pitchFamily="34" charset="0"/>
                <a:cs typeface="Segoe UI" pitchFamily="34" charset="0"/>
              </a:rPr>
              <a:t>aka.ms/</a:t>
            </a:r>
            <a:r>
              <a:rPr lang="ru-RU" sz="1050" b="0" u="sng" kern="1200" dirty="0" err="1" smtClean="0">
                <a:solidFill>
                  <a:schemeClr val="tx1"/>
                </a:solidFill>
                <a:effectLst/>
                <a:latin typeface="Segoe UI" pitchFamily="34" charset="0"/>
                <a:ea typeface="Segoe UI" pitchFamily="34" charset="0"/>
                <a:cs typeface="Segoe UI" pitchFamily="34" charset="0"/>
              </a:rPr>
              <a:t>childsafety</a:t>
            </a:r>
            <a:r>
              <a:rPr lang="ru-RU" sz="1050" b="0" kern="1200" dirty="0" smtClean="0">
                <a:solidFill>
                  <a:schemeClr val="tx1"/>
                </a:solidFill>
                <a:effectLst/>
                <a:latin typeface="Segoe UI" pitchFamily="34" charset="0"/>
                <a:ea typeface="Segoe UI" pitchFamily="34" charset="0"/>
                <a:cs typeface="Segoe UI" pitchFamily="34" charset="0"/>
              </a:rPr>
              <a:t>. ( Вам придется прокрутить</a:t>
            </a:r>
            <a:r>
              <a:rPr lang="ru-RU" sz="1050" b="0" kern="1200" baseline="0" dirty="0" smtClean="0">
                <a:solidFill>
                  <a:schemeClr val="tx1"/>
                </a:solidFill>
                <a:effectLst/>
                <a:latin typeface="Segoe UI" pitchFamily="34" charset="0"/>
                <a:ea typeface="Segoe UI" pitchFamily="34" charset="0"/>
                <a:cs typeface="Segoe UI" pitchFamily="34" charset="0"/>
              </a:rPr>
              <a:t> страницу вниз</a:t>
            </a:r>
            <a:r>
              <a:rPr lang="ru-RU" sz="1050" b="0" kern="1200" dirty="0" smtClean="0">
                <a:solidFill>
                  <a:schemeClr val="tx1"/>
                </a:solidFill>
                <a:effectLst/>
                <a:latin typeface="Segoe UI" pitchFamily="34" charset="0"/>
                <a:ea typeface="Segoe UI" pitchFamily="34" charset="0"/>
                <a:cs typeface="Segoe UI" pitchFamily="34" charset="0"/>
              </a:rPr>
              <a:t>, чтобы найти эти инструкции в разделе «Создание различных учетных записей пользователей</a:t>
            </a:r>
            <a:r>
              <a:rPr lang="ru-RU" sz="1050" b="0" kern="1200" baseline="0" dirty="0" smtClean="0">
                <a:solidFill>
                  <a:schemeClr val="tx1"/>
                </a:solidFill>
                <a:effectLst/>
                <a:latin typeface="Segoe UI" pitchFamily="34" charset="0"/>
                <a:ea typeface="Segoe UI" pitchFamily="34" charset="0"/>
                <a:cs typeface="Segoe UI" pitchFamily="34" charset="0"/>
              </a:rPr>
              <a:t>»)</a:t>
            </a:r>
            <a:r>
              <a:rPr lang="en-US" sz="1050" kern="1200" dirty="0" smtClean="0">
                <a:solidFill>
                  <a:schemeClr val="tx1"/>
                </a:solidFill>
                <a:effectLst/>
                <a:latin typeface="Segoe UI" pitchFamily="34" charset="0"/>
                <a:ea typeface="Segoe UI" pitchFamily="34" charset="0"/>
                <a:cs typeface="Segoe UI" pitchFamily="34" charset="0"/>
              </a:rPr>
              <a:t> </a:t>
            </a:r>
            <a:r>
              <a:rPr lang="en-US" sz="1050" b="1" kern="1200" dirty="0" smtClean="0">
                <a:solidFill>
                  <a:schemeClr val="tx1"/>
                </a:solidFill>
                <a:effectLst/>
                <a:latin typeface="Segoe UI" pitchFamily="34" charset="0"/>
                <a:ea typeface="Segoe UI" pitchFamily="34" charset="0"/>
                <a:cs typeface="Segoe UI" pitchFamily="34" charset="0"/>
              </a:rPr>
              <a:t>[</a:t>
            </a:r>
            <a:r>
              <a:rPr lang="ru-RU" sz="1050" b="1" kern="1200" dirty="0" smtClean="0">
                <a:solidFill>
                  <a:schemeClr val="tx1"/>
                </a:solidFill>
                <a:effectLst/>
                <a:latin typeface="Segoe UI" pitchFamily="34" charset="0"/>
                <a:ea typeface="Segoe UI" pitchFamily="34" charset="0"/>
                <a:cs typeface="Segoe UI" pitchFamily="34" charset="0"/>
              </a:rPr>
              <a:t>щелчок</a:t>
            </a:r>
            <a:r>
              <a:rPr lang="en-US" sz="1050" b="1" kern="1200" dirty="0" smtClean="0">
                <a:solidFill>
                  <a:schemeClr val="tx1"/>
                </a:solidFill>
                <a:effectLst/>
                <a:latin typeface="Segoe UI" pitchFamily="34" charset="0"/>
                <a:ea typeface="Segoe UI" pitchFamily="34" charset="0"/>
                <a:cs typeface="Segoe UI" pitchFamily="34" charset="0"/>
              </a:rPr>
              <a:t>]</a:t>
            </a:r>
          </a:p>
          <a:p>
            <a:endParaRPr lang="en-US" sz="1050" kern="1200" dirty="0" smtClean="0">
              <a:solidFill>
                <a:schemeClr val="tx1"/>
              </a:solidFill>
              <a:effectLst/>
              <a:latin typeface="Segoe UI" pitchFamily="34" charset="0"/>
              <a:ea typeface="Segoe UI" pitchFamily="34" charset="0"/>
              <a:cs typeface="Segoe UI" pitchFamily="34" charset="0"/>
            </a:endParaRPr>
          </a:p>
          <a:p>
            <a:r>
              <a:rPr lang="en-US" sz="1050" kern="1200" dirty="0" smtClean="0">
                <a:solidFill>
                  <a:schemeClr val="tx1"/>
                </a:solidFill>
                <a:effectLst/>
                <a:latin typeface="Segoe UI" pitchFamily="34" charset="0"/>
                <a:ea typeface="Segoe UI" pitchFamily="34" charset="0"/>
                <a:cs typeface="Segoe UI" pitchFamily="34" charset="0"/>
              </a:rPr>
              <a:t>[</a:t>
            </a:r>
            <a:r>
              <a:rPr lang="ru-RU" sz="1050" b="1" kern="1200" dirty="0" smtClean="0">
                <a:solidFill>
                  <a:schemeClr val="tx1"/>
                </a:solidFill>
                <a:effectLst/>
                <a:latin typeface="Segoe UI" pitchFamily="34" charset="0"/>
                <a:ea typeface="Segoe UI" pitchFamily="34" charset="0"/>
                <a:cs typeface="Segoe UI" pitchFamily="34" charset="0"/>
              </a:rPr>
              <a:t>Примечание</a:t>
            </a:r>
            <a:r>
              <a:rPr lang="ru-RU" sz="1050" b="1" kern="1200" baseline="0" dirty="0" smtClean="0">
                <a:solidFill>
                  <a:schemeClr val="tx1"/>
                </a:solidFill>
                <a:effectLst/>
                <a:latin typeface="Segoe UI" pitchFamily="34" charset="0"/>
                <a:ea typeface="Segoe UI" pitchFamily="34" charset="0"/>
                <a:cs typeface="Segoe UI" pitchFamily="34" charset="0"/>
              </a:rPr>
              <a:t> говорящему</a:t>
            </a:r>
            <a:r>
              <a:rPr lang="en-US" sz="1050" i="1" kern="1200" dirty="0" smtClean="0">
                <a:solidFill>
                  <a:schemeClr val="tx1"/>
                </a:solidFill>
                <a:effectLst/>
                <a:latin typeface="Segoe UI" pitchFamily="34" charset="0"/>
                <a:ea typeface="Segoe UI" pitchFamily="34" charset="0"/>
                <a:cs typeface="Segoe UI" pitchFamily="34" charset="0"/>
              </a:rPr>
              <a:t>: </a:t>
            </a:r>
            <a:r>
              <a:rPr lang="ru-RU" sz="1050" i="1" kern="1200" dirty="0" smtClean="0">
                <a:solidFill>
                  <a:schemeClr val="tx1"/>
                </a:solidFill>
                <a:effectLst/>
                <a:latin typeface="Segoe UI" pitchFamily="34" charset="0"/>
                <a:ea typeface="Segoe UI" pitchFamily="34" charset="0"/>
                <a:cs typeface="Segoe UI" pitchFamily="34" charset="0"/>
              </a:rPr>
              <a:t>Рассмотрите вопрос о распределении брошюр</a:t>
            </a:r>
            <a:r>
              <a:rPr lang="ru-RU" sz="1050" i="1" kern="1200" baseline="0" dirty="0" smtClean="0">
                <a:solidFill>
                  <a:schemeClr val="tx1"/>
                </a:solidFill>
                <a:effectLst/>
                <a:latin typeface="Segoe UI" pitchFamily="34" charset="0"/>
                <a:ea typeface="Segoe UI" pitchFamily="34" charset="0"/>
                <a:cs typeface="Segoe UI" pitchFamily="34" charset="0"/>
              </a:rPr>
              <a:t> </a:t>
            </a:r>
            <a:r>
              <a:rPr lang="ru-RU" sz="1050" i="1" kern="1200" dirty="0" smtClean="0">
                <a:solidFill>
                  <a:schemeClr val="tx1"/>
                </a:solidFill>
                <a:effectLst/>
                <a:latin typeface="Segoe UI" pitchFamily="34" charset="0"/>
                <a:ea typeface="Segoe UI" pitchFamily="34" charset="0"/>
                <a:cs typeface="Segoe UI" pitchFamily="34" charset="0"/>
              </a:rPr>
              <a:t>в этом</a:t>
            </a:r>
            <a:r>
              <a:rPr lang="ru-RU" sz="1050" i="1" kern="1200" baseline="0" dirty="0" smtClean="0">
                <a:solidFill>
                  <a:schemeClr val="tx1"/>
                </a:solidFill>
                <a:effectLst/>
                <a:latin typeface="Segoe UI" pitchFamily="34" charset="0"/>
                <a:ea typeface="Segoe UI" pitchFamily="34" charset="0"/>
                <a:cs typeface="Segoe UI" pitchFamily="34" charset="0"/>
              </a:rPr>
              <a:t> месте</a:t>
            </a:r>
            <a:r>
              <a:rPr lang="ru-RU" sz="1050" i="1" kern="1200" dirty="0" smtClean="0">
                <a:solidFill>
                  <a:schemeClr val="tx1"/>
                </a:solidFill>
                <a:effectLst/>
                <a:latin typeface="Segoe UI" pitchFamily="34" charset="0"/>
                <a:ea typeface="Segoe UI" pitchFamily="34" charset="0"/>
                <a:cs typeface="Segoe UI" pitchFamily="34" charset="0"/>
              </a:rPr>
              <a:t>. Укажите ссылки в этом разделе , а</a:t>
            </a:r>
            <a:r>
              <a:rPr lang="ru-RU" sz="1050" i="1" kern="1200" baseline="0" dirty="0" smtClean="0">
                <a:solidFill>
                  <a:schemeClr val="tx1"/>
                </a:solidFill>
                <a:effectLst/>
                <a:latin typeface="Segoe UI" pitchFamily="34" charset="0"/>
                <a:ea typeface="Segoe UI" pitchFamily="34" charset="0"/>
                <a:cs typeface="Segoe UI" pitchFamily="34" charset="0"/>
              </a:rPr>
              <a:t> </a:t>
            </a:r>
            <a:r>
              <a:rPr lang="ru-RU" sz="1050" i="1" kern="1200" dirty="0" smtClean="0">
                <a:solidFill>
                  <a:schemeClr val="tx1"/>
                </a:solidFill>
                <a:effectLst/>
                <a:latin typeface="Segoe UI" pitchFamily="34" charset="0"/>
                <a:ea typeface="Segoe UI" pitchFamily="34" charset="0"/>
                <a:cs typeface="Segoe UI" pitchFamily="34" charset="0"/>
              </a:rPr>
              <a:t>также еще одну</a:t>
            </a:r>
            <a:r>
              <a:rPr lang="ru-RU" sz="1050" i="1" kern="1200" baseline="0" dirty="0" smtClean="0">
                <a:solidFill>
                  <a:schemeClr val="tx1"/>
                </a:solidFill>
                <a:effectLst/>
                <a:latin typeface="Segoe UI" pitchFamily="34" charset="0"/>
                <a:ea typeface="Segoe UI" pitchFamily="34" charset="0"/>
                <a:cs typeface="Segoe UI" pitchFamily="34" charset="0"/>
              </a:rPr>
              <a:t> </a:t>
            </a:r>
            <a:r>
              <a:rPr lang="ru-RU" sz="1050" i="1" kern="1200" dirty="0" smtClean="0">
                <a:solidFill>
                  <a:schemeClr val="tx1"/>
                </a:solidFill>
                <a:effectLst/>
                <a:latin typeface="Segoe UI" pitchFamily="34" charset="0"/>
                <a:ea typeface="Segoe UI" pitchFamily="34" charset="0"/>
                <a:cs typeface="Segoe UI" pitchFamily="34" charset="0"/>
              </a:rPr>
              <a:t>по созданию надежных паролей в разделе «Научите детей хранить личную информацию»</a:t>
            </a:r>
            <a:endParaRPr lang="en-US" sz="1050" kern="1200" dirty="0" smtClean="0">
              <a:solidFill>
                <a:schemeClr val="tx1"/>
              </a:solidFill>
              <a:effectLst/>
              <a:latin typeface="Segoe UI" pitchFamily="34" charset="0"/>
              <a:ea typeface="Segoe UI" pitchFamily="34" charset="0"/>
              <a:cs typeface="Segoe UI" pitchFamily="34" charset="0"/>
            </a:endParaRPr>
          </a:p>
          <a:p>
            <a:endParaRPr lang="en-US" sz="1050" b="1" strike="sngStrike" kern="1200" dirty="0" smtClean="0">
              <a:solidFill>
                <a:schemeClr val="tx1"/>
              </a:solidFill>
              <a:effectLst/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723957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379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ru-RU" sz="1200" b="1" kern="1200" dirty="0" smtClean="0">
                <a:solidFill>
                  <a:schemeClr val="tx1"/>
                </a:solidFill>
                <a:effectLst/>
                <a:latin typeface="Segoe UI" pitchFamily="34" charset="0"/>
                <a:ea typeface="Segoe UI" pitchFamily="34" charset="0"/>
                <a:cs typeface="Segoe UI" pitchFamily="34" charset="0"/>
              </a:rPr>
              <a:t>Слайд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Segoe UI" pitchFamily="34" charset="0"/>
                <a:ea typeface="Segoe UI" pitchFamily="34" charset="0"/>
                <a:cs typeface="Segoe UI" pitchFamily="34" charset="0"/>
              </a:rPr>
              <a:t> 14:</a:t>
            </a:r>
            <a:r>
              <a:rPr lang="ru-RU" sz="1200" b="1" kern="1200" dirty="0" smtClean="0">
                <a:solidFill>
                  <a:schemeClr val="tx1"/>
                </a:solidFill>
                <a:effectLst/>
                <a:latin typeface="Segoe UI" pitchFamily="34" charset="0"/>
                <a:ea typeface="Segoe UI" pitchFamily="34" charset="0"/>
                <a:cs typeface="Segoe UI" pitchFamily="34" charset="0"/>
              </a:rPr>
              <a:t>Что</a:t>
            </a:r>
            <a:r>
              <a:rPr lang="ru-RU" sz="1200" b="1" kern="1200" baseline="0" dirty="0" smtClean="0">
                <a:solidFill>
                  <a:schemeClr val="tx1"/>
                </a:solidFill>
                <a:effectLst/>
                <a:latin typeface="Segoe UI" pitchFamily="34" charset="0"/>
                <a:ea typeface="Segoe UI" pitchFamily="34" charset="0"/>
                <a:cs typeface="Segoe UI" pitchFamily="34" charset="0"/>
              </a:rPr>
              <a:t> делать, если есть проблема</a:t>
            </a:r>
            <a:endParaRPr lang="en-US" sz="1200" b="1" kern="1200" dirty="0" smtClean="0">
              <a:solidFill>
                <a:schemeClr val="tx1"/>
              </a:solidFill>
              <a:effectLst/>
              <a:latin typeface="Segoe UI" pitchFamily="34" charset="0"/>
              <a:ea typeface="Segoe UI" pitchFamily="34" charset="0"/>
              <a:cs typeface="Segoe UI" pitchFamily="34" charset="0"/>
            </a:endParaRPr>
          </a:p>
          <a:p>
            <a:endParaRPr lang="en-US" sz="1200" b="1" kern="1200" dirty="0" smtClean="0">
              <a:solidFill>
                <a:schemeClr val="tx1"/>
              </a:solidFill>
              <a:effectLst/>
              <a:latin typeface="Segoe UI" pitchFamily="34" charset="0"/>
              <a:ea typeface="Segoe UI" pitchFamily="34" charset="0"/>
              <a:cs typeface="Segoe UI" pitchFamily="34" charset="0"/>
            </a:endParaRP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Segoe UI" pitchFamily="34" charset="0"/>
                <a:ea typeface="Segoe UI" pitchFamily="34" charset="0"/>
                <a:cs typeface="Segoe UI" pitchFamily="34" charset="0"/>
              </a:rPr>
              <a:t>Большая часть времени, проведенного в Интернете, безопасная и веселая. Но иногда дети могут столкнуться с проблемами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egoe UI" pitchFamily="34" charset="0"/>
                <a:ea typeface="Segoe UI" pitchFamily="34" charset="0"/>
                <a:cs typeface="Segoe UI" pitchFamily="34" charset="0"/>
              </a:rPr>
              <a:t>.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Segoe UI" pitchFamily="34" charset="0"/>
                <a:ea typeface="Segoe UI" pitchFamily="34" charset="0"/>
                <a:cs typeface="Segoe UI" pitchFamily="34" charset="0"/>
              </a:rPr>
              <a:t>[</a:t>
            </a:r>
            <a:r>
              <a:rPr lang="ru-RU" sz="1200" b="1" kern="1200" dirty="0" smtClean="0">
                <a:solidFill>
                  <a:schemeClr val="tx1"/>
                </a:solidFill>
                <a:effectLst/>
                <a:latin typeface="Segoe UI" pitchFamily="34" charset="0"/>
                <a:ea typeface="Segoe UI" pitchFamily="34" charset="0"/>
                <a:cs typeface="Segoe UI" pitchFamily="34" charset="0"/>
              </a:rPr>
              <a:t>щелчок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Segoe UI" pitchFamily="34" charset="0"/>
                <a:ea typeface="Segoe UI" pitchFamily="34" charset="0"/>
                <a:cs typeface="Segoe UI" pitchFamily="34" charset="0"/>
              </a:rPr>
              <a:t>]</a:t>
            </a:r>
            <a:endParaRPr lang="en-US" sz="1200" kern="1200" dirty="0" smtClean="0">
              <a:solidFill>
                <a:schemeClr val="tx1"/>
              </a:solidFill>
              <a:effectLst/>
              <a:latin typeface="Segoe UI" pitchFamily="34" charset="0"/>
              <a:ea typeface="Segoe UI" pitchFamily="34" charset="0"/>
              <a:cs typeface="Segoe UI" pitchFamily="34" charset="0"/>
            </a:endParaRPr>
          </a:p>
          <a:p>
            <a:endParaRPr lang="en-US" sz="1200" kern="1200" dirty="0">
              <a:solidFill>
                <a:schemeClr val="tx1"/>
              </a:solidFill>
              <a:effectLst/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597495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379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ru-RU" sz="1100" b="1" kern="1200" dirty="0" smtClean="0">
                <a:solidFill>
                  <a:schemeClr val="tx1"/>
                </a:solidFill>
                <a:effectLst/>
                <a:latin typeface="Segoe UI" pitchFamily="34" charset="0"/>
                <a:ea typeface="Segoe UI" pitchFamily="34" charset="0"/>
                <a:cs typeface="Segoe UI" pitchFamily="34" charset="0"/>
              </a:rPr>
              <a:t>Слайд</a:t>
            </a:r>
            <a:r>
              <a:rPr lang="en-US" sz="1100" b="1" kern="1200" dirty="0" smtClean="0">
                <a:solidFill>
                  <a:schemeClr val="tx1"/>
                </a:solidFill>
                <a:effectLst/>
                <a:latin typeface="Segoe UI" pitchFamily="34" charset="0"/>
                <a:ea typeface="Segoe UI" pitchFamily="34" charset="0"/>
                <a:cs typeface="Segoe UI" pitchFamily="34" charset="0"/>
              </a:rPr>
              <a:t> 15: </a:t>
            </a:r>
            <a:r>
              <a:rPr lang="ru-RU" sz="1100" b="1" kern="1200" dirty="0" smtClean="0">
                <a:solidFill>
                  <a:schemeClr val="tx1"/>
                </a:solidFill>
                <a:effectLst/>
                <a:latin typeface="Segoe UI" pitchFamily="34" charset="0"/>
                <a:ea typeface="Segoe UI" pitchFamily="34" charset="0"/>
                <a:cs typeface="Segoe UI" pitchFamily="34" charset="0"/>
              </a:rPr>
              <a:t>Что</a:t>
            </a:r>
            <a:r>
              <a:rPr lang="ru-RU" sz="1100" b="1" kern="1200" baseline="0" dirty="0" smtClean="0">
                <a:solidFill>
                  <a:schemeClr val="tx1"/>
                </a:solidFill>
                <a:effectLst/>
                <a:latin typeface="Segoe UI" pitchFamily="34" charset="0"/>
                <a:ea typeface="Segoe UI" pitchFamily="34" charset="0"/>
                <a:cs typeface="Segoe UI" pitchFamily="34" charset="0"/>
              </a:rPr>
              <a:t> делать, если есть проблема</a:t>
            </a:r>
            <a:endParaRPr lang="en-US" sz="1100" b="1" kern="1200" dirty="0" smtClean="0">
              <a:solidFill>
                <a:schemeClr val="tx1"/>
              </a:solidFill>
              <a:effectLst/>
              <a:latin typeface="Segoe UI" pitchFamily="34" charset="0"/>
              <a:ea typeface="Segoe UI" pitchFamily="34" charset="0"/>
              <a:cs typeface="Segoe UI" pitchFamily="34" charset="0"/>
            </a:endParaRPr>
          </a:p>
          <a:p>
            <a:endParaRPr lang="en-US" sz="1100" b="1" kern="1200" dirty="0" smtClean="0">
              <a:solidFill>
                <a:schemeClr val="tx1"/>
              </a:solidFill>
              <a:effectLst/>
              <a:latin typeface="Segoe UI" pitchFamily="34" charset="0"/>
              <a:ea typeface="Segoe UI" pitchFamily="34" charset="0"/>
              <a:cs typeface="Segoe UI" pitchFamily="34" charset="0"/>
            </a:endParaRPr>
          </a:p>
          <a:p>
            <a:r>
              <a:rPr lang="ru-RU" sz="1100" kern="1200" dirty="0" smtClean="0">
                <a:solidFill>
                  <a:schemeClr val="tx1"/>
                </a:solidFill>
                <a:effectLst/>
                <a:latin typeface="Segoe UI" pitchFamily="34" charset="0"/>
                <a:ea typeface="Segoe UI" pitchFamily="34" charset="0"/>
                <a:cs typeface="Segoe UI" pitchFamily="34" charset="0"/>
              </a:rPr>
              <a:t>Самый</a:t>
            </a:r>
            <a:r>
              <a:rPr lang="ru-RU" sz="1100" kern="1200" baseline="0" dirty="0" smtClean="0">
                <a:solidFill>
                  <a:schemeClr val="tx1"/>
                </a:solidFill>
                <a:effectLst/>
                <a:latin typeface="Segoe UI" pitchFamily="34" charset="0"/>
                <a:ea typeface="Segoe UI" pitchFamily="34" charset="0"/>
                <a:cs typeface="Segoe UI" pitchFamily="34" charset="0"/>
              </a:rPr>
              <a:t> важный совет- это научить детей обращать внимание на их инстинкты и доверять им</a:t>
            </a:r>
            <a:r>
              <a:rPr lang="en-US" sz="1100" kern="1200" dirty="0" smtClean="0">
                <a:solidFill>
                  <a:schemeClr val="tx1"/>
                </a:solidFill>
                <a:effectLst/>
                <a:latin typeface="Segoe UI" pitchFamily="34" charset="0"/>
                <a:ea typeface="Segoe UI" pitchFamily="34" charset="0"/>
                <a:cs typeface="Segoe UI" pitchFamily="34" charset="0"/>
              </a:rPr>
              <a:t>—</a:t>
            </a:r>
            <a:r>
              <a:rPr lang="ru-RU" sz="1100" kern="1200" dirty="0" smtClean="0">
                <a:solidFill>
                  <a:schemeClr val="tx1"/>
                </a:solidFill>
                <a:effectLst/>
                <a:latin typeface="Segoe UI" pitchFamily="34" charset="0"/>
                <a:ea typeface="Segoe UI" pitchFamily="34" charset="0"/>
                <a:cs typeface="Segoe UI" pitchFamily="34" charset="0"/>
              </a:rPr>
              <a:t>как</a:t>
            </a:r>
            <a:r>
              <a:rPr lang="ru-RU" sz="1100" kern="1200" baseline="0" dirty="0" smtClean="0">
                <a:solidFill>
                  <a:schemeClr val="tx1"/>
                </a:solidFill>
                <a:effectLst/>
                <a:latin typeface="Segoe UI" pitchFamily="34" charset="0"/>
                <a:ea typeface="Segoe UI" pitchFamily="34" charset="0"/>
                <a:cs typeface="Segoe UI" pitchFamily="34" charset="0"/>
              </a:rPr>
              <a:t> юные</a:t>
            </a:r>
            <a:r>
              <a:rPr lang="en-US" sz="1100" kern="1200" dirty="0" smtClean="0">
                <a:solidFill>
                  <a:schemeClr val="tx1"/>
                </a:solidFill>
                <a:effectLst/>
                <a:latin typeface="Segoe UI" pitchFamily="34" charset="0"/>
                <a:ea typeface="Segoe UI" pitchFamily="34" charset="0"/>
                <a:cs typeface="Segoe UI" pitchFamily="34" charset="0"/>
              </a:rPr>
              <a:t> </a:t>
            </a:r>
            <a:r>
              <a:rPr lang="ru-RU" sz="1100" kern="1200" dirty="0" smtClean="0">
                <a:solidFill>
                  <a:schemeClr val="tx1"/>
                </a:solidFill>
                <a:effectLst/>
                <a:latin typeface="Segoe UI" pitchFamily="34" charset="0"/>
                <a:ea typeface="Segoe UI" pitchFamily="34" charset="0"/>
                <a:cs typeface="Segoe UI" pitchFamily="34" charset="0"/>
              </a:rPr>
              <a:t>пловцы</a:t>
            </a:r>
            <a:r>
              <a:rPr lang="ru-RU" sz="1100" kern="1200" baseline="0" dirty="0" smtClean="0">
                <a:solidFill>
                  <a:schemeClr val="tx1"/>
                </a:solidFill>
                <a:effectLst/>
                <a:latin typeface="Segoe UI" pitchFamily="34" charset="0"/>
                <a:ea typeface="Segoe UI" pitchFamily="34" charset="0"/>
                <a:cs typeface="Segoe UI" pitchFamily="34" charset="0"/>
              </a:rPr>
              <a:t> обращают внимание, если кончается дыхание по водой</a:t>
            </a:r>
            <a:r>
              <a:rPr lang="en-US" sz="1100" kern="1200" dirty="0" smtClean="0">
                <a:solidFill>
                  <a:schemeClr val="tx1"/>
                </a:solidFill>
                <a:effectLst/>
                <a:latin typeface="Segoe UI" pitchFamily="34" charset="0"/>
                <a:ea typeface="Segoe UI" pitchFamily="34" charset="0"/>
                <a:cs typeface="Segoe UI" pitchFamily="34" charset="0"/>
              </a:rPr>
              <a:t>.</a:t>
            </a:r>
            <a:r>
              <a:rPr lang="ru-RU" sz="1100" kern="1200" dirty="0" smtClean="0">
                <a:solidFill>
                  <a:schemeClr val="tx1"/>
                </a:solidFill>
                <a:effectLst/>
                <a:latin typeface="Segoe UI" pitchFamily="34" charset="0"/>
                <a:ea typeface="Segoe UI" pitchFamily="34" charset="0"/>
                <a:cs typeface="Segoe UI" pitchFamily="34" charset="0"/>
              </a:rPr>
              <a:t> Если что-то кажется</a:t>
            </a:r>
            <a:r>
              <a:rPr lang="ru-RU" sz="1100" kern="1200" baseline="0" dirty="0" smtClean="0">
                <a:solidFill>
                  <a:schemeClr val="tx1"/>
                </a:solidFill>
                <a:effectLst/>
                <a:latin typeface="Segoe UI" pitchFamily="34" charset="0"/>
                <a:ea typeface="Segoe UI" pitchFamily="34" charset="0"/>
                <a:cs typeface="Segoe UI" pitchFamily="34" charset="0"/>
              </a:rPr>
              <a:t> тревожным или настораживающим, это хороший знак</a:t>
            </a:r>
            <a:r>
              <a:rPr lang="en-US" sz="1100" kern="1200" dirty="0" smtClean="0">
                <a:solidFill>
                  <a:schemeClr val="tx1"/>
                </a:solidFill>
                <a:effectLst/>
                <a:latin typeface="Segoe UI" pitchFamily="34" charset="0"/>
                <a:ea typeface="Segoe UI" pitchFamily="34" charset="0"/>
                <a:cs typeface="Segoe UI" pitchFamily="34" charset="0"/>
              </a:rPr>
              <a:t>. </a:t>
            </a:r>
            <a:r>
              <a:rPr lang="ru-RU" sz="1100" kern="1200" dirty="0" smtClean="0">
                <a:solidFill>
                  <a:schemeClr val="tx1"/>
                </a:solidFill>
                <a:effectLst/>
                <a:latin typeface="Segoe UI" pitchFamily="34" charset="0"/>
                <a:ea typeface="Segoe UI" pitchFamily="34" charset="0"/>
                <a:cs typeface="Segoe UI" pitchFamily="34" charset="0"/>
              </a:rPr>
              <a:t>Пусть дети знают, что могут прийти к вам и вы поможете решить эту проблему.</a:t>
            </a:r>
            <a:r>
              <a:rPr lang="en-US" sz="1100" kern="1200" dirty="0" smtClean="0">
                <a:solidFill>
                  <a:schemeClr val="tx1"/>
                </a:solidFill>
                <a:effectLst/>
                <a:latin typeface="Segoe UI" pitchFamily="34" charset="0"/>
                <a:ea typeface="Segoe UI" pitchFamily="34" charset="0"/>
                <a:cs typeface="Segoe UI" pitchFamily="34" charset="0"/>
              </a:rPr>
              <a:t> </a:t>
            </a:r>
            <a:r>
              <a:rPr lang="en-US" sz="1100" b="1" kern="1200" dirty="0" smtClean="0">
                <a:solidFill>
                  <a:schemeClr val="tx1"/>
                </a:solidFill>
                <a:effectLst/>
                <a:latin typeface="Segoe UI" pitchFamily="34" charset="0"/>
                <a:ea typeface="Segoe UI" pitchFamily="34" charset="0"/>
                <a:cs typeface="Segoe UI" pitchFamily="34" charset="0"/>
              </a:rPr>
              <a:t>[</a:t>
            </a:r>
            <a:r>
              <a:rPr lang="ru-RU" sz="1100" b="1" kern="1200" dirty="0" smtClean="0">
                <a:solidFill>
                  <a:schemeClr val="tx1"/>
                </a:solidFill>
                <a:effectLst/>
                <a:latin typeface="Segoe UI" pitchFamily="34" charset="0"/>
                <a:ea typeface="Segoe UI" pitchFamily="34" charset="0"/>
                <a:cs typeface="Segoe UI" pitchFamily="34" charset="0"/>
              </a:rPr>
              <a:t>щелчок</a:t>
            </a:r>
            <a:r>
              <a:rPr lang="en-US" sz="1100" b="1" kern="1200" dirty="0" smtClean="0">
                <a:solidFill>
                  <a:schemeClr val="tx1"/>
                </a:solidFill>
                <a:effectLst/>
                <a:latin typeface="Segoe UI" pitchFamily="34" charset="0"/>
                <a:ea typeface="Segoe UI" pitchFamily="34" charset="0"/>
                <a:cs typeface="Segoe UI" pitchFamily="34" charset="0"/>
              </a:rPr>
              <a:t>] </a:t>
            </a:r>
          </a:p>
          <a:p>
            <a:endParaRPr lang="en-US" sz="1100" kern="1200" dirty="0" smtClean="0">
              <a:solidFill>
                <a:schemeClr val="tx1"/>
              </a:solidFill>
              <a:effectLst/>
              <a:latin typeface="Segoe UI" pitchFamily="34" charset="0"/>
              <a:ea typeface="Segoe UI" pitchFamily="34" charset="0"/>
              <a:cs typeface="Segoe UI" pitchFamily="34" charset="0"/>
            </a:endParaRPr>
          </a:p>
          <a:p>
            <a:r>
              <a:rPr lang="ru-RU" sz="1100" kern="1200" dirty="0" smtClean="0">
                <a:solidFill>
                  <a:schemeClr val="tx1"/>
                </a:solidFill>
                <a:effectLst/>
                <a:latin typeface="Segoe UI" pitchFamily="34" charset="0"/>
                <a:ea typeface="Segoe UI" pitchFamily="34" charset="0"/>
                <a:cs typeface="Segoe UI" pitchFamily="34" charset="0"/>
              </a:rPr>
              <a:t>Согласитесь, что вы не будете забирать у них телефон или ограничивать привилегии из-за</a:t>
            </a:r>
            <a:r>
              <a:rPr lang="ru-RU" sz="1100" kern="1200" baseline="0" dirty="0" smtClean="0">
                <a:solidFill>
                  <a:schemeClr val="tx1"/>
                </a:solidFill>
                <a:effectLst/>
                <a:latin typeface="Segoe UI" pitchFamily="34" charset="0"/>
                <a:ea typeface="Segoe UI" pitchFamily="34" charset="0"/>
                <a:cs typeface="Segoe UI" pitchFamily="34" charset="0"/>
              </a:rPr>
              <a:t> </a:t>
            </a:r>
            <a:r>
              <a:rPr lang="ru-RU" sz="1100" kern="1200" dirty="0" smtClean="0">
                <a:solidFill>
                  <a:schemeClr val="tx1"/>
                </a:solidFill>
                <a:effectLst/>
                <a:latin typeface="Segoe UI" pitchFamily="34" charset="0"/>
                <a:ea typeface="Segoe UI" pitchFamily="34" charset="0"/>
                <a:cs typeface="Segoe UI" pitchFamily="34" charset="0"/>
              </a:rPr>
              <a:t>чужих</a:t>
            </a:r>
            <a:r>
              <a:rPr lang="ru-RU" sz="1100" kern="1200" baseline="0" dirty="0" smtClean="0">
                <a:solidFill>
                  <a:schemeClr val="tx1"/>
                </a:solidFill>
                <a:effectLst/>
                <a:latin typeface="Segoe UI" pitchFamily="34" charset="0"/>
                <a:ea typeface="Segoe UI" pitchFamily="34" charset="0"/>
                <a:cs typeface="Segoe UI" pitchFamily="34" charset="0"/>
              </a:rPr>
              <a:t> действий</a:t>
            </a:r>
            <a:r>
              <a:rPr lang="en-US" sz="1100" kern="1200" dirty="0" smtClean="0">
                <a:solidFill>
                  <a:schemeClr val="tx1"/>
                </a:solidFill>
                <a:effectLst/>
                <a:latin typeface="Segoe UI" pitchFamily="34" charset="0"/>
                <a:ea typeface="Segoe UI" pitchFamily="34" charset="0"/>
                <a:cs typeface="Segoe UI" pitchFamily="34" charset="0"/>
              </a:rPr>
              <a:t>. </a:t>
            </a:r>
            <a:r>
              <a:rPr lang="en-US" sz="1100" b="1" kern="1200" dirty="0" smtClean="0">
                <a:solidFill>
                  <a:schemeClr val="tx1"/>
                </a:solidFill>
                <a:effectLst/>
                <a:latin typeface="Segoe UI" pitchFamily="34" charset="0"/>
                <a:ea typeface="Segoe UI" pitchFamily="34" charset="0"/>
                <a:cs typeface="Segoe UI" pitchFamily="34" charset="0"/>
              </a:rPr>
              <a:t>[</a:t>
            </a:r>
            <a:r>
              <a:rPr lang="ru-RU" sz="1100" b="1" kern="1200" dirty="0" smtClean="0">
                <a:solidFill>
                  <a:schemeClr val="tx1"/>
                </a:solidFill>
                <a:effectLst/>
                <a:latin typeface="Segoe UI" pitchFamily="34" charset="0"/>
                <a:ea typeface="Segoe UI" pitchFamily="34" charset="0"/>
                <a:cs typeface="Segoe UI" pitchFamily="34" charset="0"/>
              </a:rPr>
              <a:t>щелчок</a:t>
            </a:r>
            <a:r>
              <a:rPr lang="en-US" sz="1100" b="1" kern="1200" dirty="0" smtClean="0">
                <a:solidFill>
                  <a:schemeClr val="tx1"/>
                </a:solidFill>
                <a:effectLst/>
                <a:latin typeface="Segoe UI" pitchFamily="34" charset="0"/>
                <a:ea typeface="Segoe UI" pitchFamily="34" charset="0"/>
                <a:cs typeface="Segoe UI" pitchFamily="34" charset="0"/>
              </a:rPr>
              <a:t>] </a:t>
            </a:r>
          </a:p>
          <a:p>
            <a:endParaRPr lang="en-US" sz="1100" kern="1200" dirty="0" smtClean="0">
              <a:solidFill>
                <a:schemeClr val="tx1"/>
              </a:solidFill>
              <a:effectLst/>
              <a:latin typeface="Segoe UI" pitchFamily="34" charset="0"/>
              <a:ea typeface="Segoe UI" pitchFamily="34" charset="0"/>
              <a:cs typeface="Segoe UI" pitchFamily="34" charset="0"/>
            </a:endParaRPr>
          </a:p>
          <a:p>
            <a:r>
              <a:rPr lang="ru-RU" sz="1100" kern="1200" dirty="0" smtClean="0">
                <a:solidFill>
                  <a:schemeClr val="tx1"/>
                </a:solidFill>
                <a:effectLst/>
                <a:latin typeface="Segoe UI" pitchFamily="34" charset="0"/>
                <a:ea typeface="Segoe UI" pitchFamily="34" charset="0"/>
                <a:cs typeface="Segoe UI" pitchFamily="34" charset="0"/>
              </a:rPr>
              <a:t>Немедленно</a:t>
            </a:r>
            <a:r>
              <a:rPr lang="ru-RU" sz="1100" kern="1200" baseline="0" dirty="0" smtClean="0">
                <a:solidFill>
                  <a:schemeClr val="tx1"/>
                </a:solidFill>
                <a:effectLst/>
                <a:latin typeface="Segoe UI" pitchFamily="34" charset="0"/>
                <a:ea typeface="Segoe UI" pitchFamily="34" charset="0"/>
                <a:cs typeface="Segoe UI" pitchFamily="34" charset="0"/>
              </a:rPr>
              <a:t> сообщите о</a:t>
            </a:r>
            <a:r>
              <a:rPr lang="en-US" sz="1100" kern="1200" dirty="0" smtClean="0">
                <a:solidFill>
                  <a:schemeClr val="tx1"/>
                </a:solidFill>
                <a:effectLst/>
                <a:latin typeface="Segoe UI" pitchFamily="34" charset="0"/>
                <a:ea typeface="Segoe UI" pitchFamily="34" charset="0"/>
                <a:cs typeface="Segoe UI" pitchFamily="34" charset="0"/>
              </a:rPr>
              <a:t>:</a:t>
            </a:r>
          </a:p>
          <a:p>
            <a:pPr marL="171450" lvl="0" indent="-171450">
              <a:buFont typeface="Arial" pitchFamily="34" charset="0"/>
              <a:buChar char="•"/>
            </a:pPr>
            <a:r>
              <a:rPr lang="ru-RU" sz="1100" kern="1200" dirty="0" smtClean="0">
                <a:solidFill>
                  <a:schemeClr val="tx1"/>
                </a:solidFill>
                <a:effectLst/>
                <a:latin typeface="Segoe UI" pitchFamily="34" charset="0"/>
                <a:ea typeface="Segoe UI" pitchFamily="34" charset="0"/>
                <a:cs typeface="Segoe UI" pitchFamily="34" charset="0"/>
              </a:rPr>
              <a:t>Физических угрозах, постоянных запугиваниях, или любых форм эксплуатации в полицию и  </a:t>
            </a:r>
            <a:r>
              <a:rPr lang="ru-RU" sz="1100" kern="1200" dirty="0" err="1" smtClean="0">
                <a:solidFill>
                  <a:schemeClr val="tx1"/>
                </a:solidFill>
                <a:effectLst/>
                <a:latin typeface="Segoe UI" pitchFamily="34" charset="0"/>
                <a:ea typeface="Segoe UI" pitchFamily="34" charset="0"/>
                <a:cs typeface="Segoe UI" pitchFamily="34" charset="0"/>
              </a:rPr>
              <a:t>веб-службу</a:t>
            </a:r>
            <a:r>
              <a:rPr lang="ru-RU" sz="1100" kern="1200" dirty="0" smtClean="0">
                <a:solidFill>
                  <a:schemeClr val="tx1"/>
                </a:solidFill>
                <a:effectLst/>
                <a:latin typeface="Segoe UI" pitchFamily="34" charset="0"/>
                <a:ea typeface="Segoe UI" pitchFamily="34" charset="0"/>
                <a:cs typeface="Segoe UI" pitchFamily="34" charset="0"/>
              </a:rPr>
              <a:t> или по телефону. </a:t>
            </a:r>
            <a:r>
              <a:rPr lang="en-US" sz="1100" kern="1200" dirty="0" smtClean="0">
                <a:solidFill>
                  <a:schemeClr val="tx1"/>
                </a:solidFill>
                <a:effectLst/>
                <a:latin typeface="Segoe UI" pitchFamily="34" charset="0"/>
                <a:ea typeface="Segoe UI" pitchFamily="34" charset="0"/>
                <a:cs typeface="Segoe UI" pitchFamily="34" charset="0"/>
              </a:rPr>
              <a:t>(</a:t>
            </a:r>
            <a:r>
              <a:rPr lang="ru-RU" sz="1100" kern="1200" dirty="0" smtClean="0">
                <a:solidFill>
                  <a:schemeClr val="tx1"/>
                </a:solidFill>
                <a:effectLst/>
                <a:latin typeface="Segoe UI" pitchFamily="34" charset="0"/>
                <a:ea typeface="Segoe UI" pitchFamily="34" charset="0"/>
                <a:cs typeface="Segoe UI" pitchFamily="34" charset="0"/>
              </a:rPr>
              <a:t>Также</a:t>
            </a:r>
            <a:r>
              <a:rPr lang="ru-RU" sz="1100" kern="1200" baseline="0" dirty="0" smtClean="0">
                <a:solidFill>
                  <a:schemeClr val="tx1"/>
                </a:solidFill>
                <a:effectLst/>
                <a:latin typeface="Segoe UI" pitchFamily="34" charset="0"/>
                <a:ea typeface="Segoe UI" pitchFamily="34" charset="0"/>
                <a:cs typeface="Segoe UI" pitchFamily="34" charset="0"/>
              </a:rPr>
              <a:t> учитывается запирание человека)</a:t>
            </a:r>
            <a:endParaRPr lang="en-US" sz="1100" kern="1200" dirty="0" smtClean="0">
              <a:solidFill>
                <a:schemeClr val="tx1"/>
              </a:solidFill>
              <a:effectLst/>
              <a:latin typeface="Segoe UI" pitchFamily="34" charset="0"/>
              <a:ea typeface="Segoe UI" pitchFamily="34" charset="0"/>
              <a:cs typeface="Segoe UI" pitchFamily="34" charset="0"/>
            </a:endParaRPr>
          </a:p>
          <a:p>
            <a:pPr marL="171450" lvl="0" indent="-171450">
              <a:buFont typeface="Arial" pitchFamily="34" charset="0"/>
              <a:buChar char="•"/>
            </a:pPr>
            <a:endParaRPr lang="en-US" sz="1100" kern="1200" dirty="0" smtClean="0">
              <a:solidFill>
                <a:schemeClr val="tx1"/>
              </a:solidFill>
              <a:effectLst/>
              <a:latin typeface="Segoe UI" pitchFamily="34" charset="0"/>
              <a:ea typeface="Segoe UI" pitchFamily="34" charset="0"/>
              <a:cs typeface="Segoe UI" pitchFamily="34" charset="0"/>
            </a:endParaRPr>
          </a:p>
          <a:p>
            <a:pPr marL="171450" lvl="0" indent="-171450">
              <a:buFont typeface="Arial" pitchFamily="34" charset="0"/>
              <a:buChar char="•"/>
            </a:pPr>
            <a:r>
              <a:rPr lang="ru-RU" sz="1100" kern="1200" dirty="0" smtClean="0">
                <a:solidFill>
                  <a:schemeClr val="tx1"/>
                </a:solidFill>
                <a:effectLst/>
                <a:latin typeface="Segoe UI" pitchFamily="34" charset="0"/>
                <a:ea typeface="Segoe UI" pitchFamily="34" charset="0"/>
                <a:cs typeface="Segoe UI" pitchFamily="34" charset="0"/>
              </a:rPr>
              <a:t>О</a:t>
            </a:r>
            <a:r>
              <a:rPr lang="ru-RU" sz="1100" kern="1200" baseline="0" dirty="0" smtClean="0">
                <a:solidFill>
                  <a:schemeClr val="tx1"/>
                </a:solidFill>
                <a:effectLst/>
                <a:latin typeface="Segoe UI" pitchFamily="34" charset="0"/>
                <a:ea typeface="Segoe UI" pitchFamily="34" charset="0"/>
                <a:cs typeface="Segoe UI" pitchFamily="34" charset="0"/>
              </a:rPr>
              <a:t> н</a:t>
            </a:r>
            <a:r>
              <a:rPr lang="ru-RU" sz="1100" kern="1200" dirty="0" smtClean="0">
                <a:solidFill>
                  <a:schemeClr val="tx1"/>
                </a:solidFill>
                <a:effectLst/>
                <a:latin typeface="Segoe UI" pitchFamily="34" charset="0"/>
                <a:ea typeface="Segoe UI" pitchFamily="34" charset="0"/>
                <a:cs typeface="Segoe UI" pitchFamily="34" charset="0"/>
              </a:rPr>
              <a:t>еадекватном</a:t>
            </a:r>
            <a:r>
              <a:rPr lang="ru-RU" sz="1100" kern="1200" baseline="0" dirty="0" smtClean="0">
                <a:solidFill>
                  <a:schemeClr val="tx1"/>
                </a:solidFill>
                <a:effectLst/>
                <a:latin typeface="Segoe UI" pitchFamily="34" charset="0"/>
                <a:ea typeface="Segoe UI" pitchFamily="34" charset="0"/>
                <a:cs typeface="Segoe UI" pitchFamily="34" charset="0"/>
              </a:rPr>
              <a:t> поведении в школу</a:t>
            </a:r>
            <a:r>
              <a:rPr lang="en-US" sz="1100" kern="1200" dirty="0" smtClean="0">
                <a:solidFill>
                  <a:schemeClr val="tx1"/>
                </a:solidFill>
                <a:effectLst/>
                <a:latin typeface="Segoe UI" pitchFamily="34" charset="0"/>
                <a:ea typeface="Segoe UI" pitchFamily="34" charset="0"/>
                <a:cs typeface="Segoe UI" pitchFamily="34" charset="0"/>
              </a:rPr>
              <a:t> (</a:t>
            </a:r>
            <a:r>
              <a:rPr lang="ru-RU" sz="1100" kern="1200" dirty="0" smtClean="0">
                <a:solidFill>
                  <a:schemeClr val="tx1"/>
                </a:solidFill>
                <a:effectLst/>
                <a:latin typeface="Segoe UI" pitchFamily="34" charset="0"/>
                <a:ea typeface="Segoe UI" pitchFamily="34" charset="0"/>
                <a:cs typeface="Segoe UI" pitchFamily="34" charset="0"/>
              </a:rPr>
              <a:t>если</a:t>
            </a:r>
            <a:r>
              <a:rPr lang="ru-RU" sz="1100" kern="1200" baseline="0" dirty="0" smtClean="0">
                <a:solidFill>
                  <a:schemeClr val="tx1"/>
                </a:solidFill>
                <a:effectLst/>
                <a:latin typeface="Segoe UI" pitchFamily="34" charset="0"/>
                <a:ea typeface="Segoe UI" pitchFamily="34" charset="0"/>
                <a:cs typeface="Segoe UI" pitchFamily="34" charset="0"/>
              </a:rPr>
              <a:t> это включает другого ученика</a:t>
            </a:r>
            <a:r>
              <a:rPr lang="en-US" sz="1100" kern="1200" dirty="0" smtClean="0">
                <a:solidFill>
                  <a:schemeClr val="tx1"/>
                </a:solidFill>
                <a:effectLst/>
                <a:latin typeface="Segoe UI" pitchFamily="34" charset="0"/>
                <a:ea typeface="Segoe UI" pitchFamily="34" charset="0"/>
                <a:cs typeface="Segoe UI" pitchFamily="34" charset="0"/>
              </a:rPr>
              <a:t>) </a:t>
            </a:r>
            <a:r>
              <a:rPr lang="ru-RU" sz="1100" kern="1200" dirty="0" smtClean="0">
                <a:solidFill>
                  <a:schemeClr val="tx1"/>
                </a:solidFill>
                <a:effectLst/>
                <a:latin typeface="Segoe UI" pitchFamily="34" charset="0"/>
                <a:ea typeface="Segoe UI" pitchFamily="34" charset="0"/>
                <a:cs typeface="Segoe UI" pitchFamily="34" charset="0"/>
              </a:rPr>
              <a:t>и</a:t>
            </a:r>
            <a:r>
              <a:rPr lang="ru-RU" sz="1100" kern="1200" baseline="0" dirty="0" smtClean="0">
                <a:solidFill>
                  <a:schemeClr val="tx1"/>
                </a:solidFill>
                <a:effectLst/>
                <a:latin typeface="Segoe UI" pitchFamily="34" charset="0"/>
                <a:ea typeface="Segoe UI" pitchFamily="34" charset="0"/>
                <a:cs typeface="Segoe UI" pitchFamily="34" charset="0"/>
              </a:rPr>
              <a:t> мобильному оператору</a:t>
            </a:r>
            <a:r>
              <a:rPr lang="en-US" sz="1100" kern="1200" dirty="0" smtClean="0">
                <a:solidFill>
                  <a:schemeClr val="tx1"/>
                </a:solidFill>
                <a:effectLst/>
                <a:latin typeface="Segoe UI" pitchFamily="34" charset="0"/>
                <a:ea typeface="Segoe UI" pitchFamily="34" charset="0"/>
                <a:cs typeface="Segoe UI" pitchFamily="34" charset="0"/>
              </a:rPr>
              <a:t> </a:t>
            </a:r>
            <a:r>
              <a:rPr lang="ru-RU" sz="1100" kern="1200" dirty="0" smtClean="0">
                <a:solidFill>
                  <a:schemeClr val="tx1"/>
                </a:solidFill>
                <a:effectLst/>
                <a:latin typeface="Segoe UI" pitchFamily="34" charset="0"/>
                <a:ea typeface="Segoe UI" pitchFamily="34" charset="0"/>
                <a:cs typeface="Segoe UI" pitchFamily="34" charset="0"/>
              </a:rPr>
              <a:t>или</a:t>
            </a:r>
            <a:r>
              <a:rPr lang="en-US" sz="1100" kern="1200" dirty="0" smtClean="0">
                <a:solidFill>
                  <a:schemeClr val="tx1"/>
                </a:solidFill>
                <a:effectLst/>
                <a:latin typeface="Segoe UI" pitchFamily="34" charset="0"/>
                <a:ea typeface="Segoe UI" pitchFamily="34" charset="0"/>
                <a:cs typeface="Segoe UI" pitchFamily="34" charset="0"/>
              </a:rPr>
              <a:t> </a:t>
            </a:r>
            <a:r>
              <a:rPr lang="ru-RU" sz="1100" kern="1200" dirty="0" err="1" smtClean="0">
                <a:solidFill>
                  <a:schemeClr val="tx1"/>
                </a:solidFill>
                <a:effectLst/>
                <a:latin typeface="Segoe UI" pitchFamily="34" charset="0"/>
                <a:ea typeface="Segoe UI" pitchFamily="34" charset="0"/>
                <a:cs typeface="Segoe UI" pitchFamily="34" charset="0"/>
              </a:rPr>
              <a:t>веб-службу</a:t>
            </a:r>
            <a:r>
              <a:rPr lang="en-US" sz="1100" kern="1200" dirty="0" smtClean="0">
                <a:solidFill>
                  <a:schemeClr val="tx1"/>
                </a:solidFill>
                <a:effectLst/>
                <a:latin typeface="Segoe UI" pitchFamily="34" charset="0"/>
                <a:ea typeface="Segoe UI" pitchFamily="34" charset="0"/>
                <a:cs typeface="Segoe UI" pitchFamily="34" charset="0"/>
              </a:rPr>
              <a:t>. </a:t>
            </a:r>
            <a:r>
              <a:rPr lang="ru-RU" sz="1100" kern="1200" dirty="0" smtClean="0">
                <a:solidFill>
                  <a:schemeClr val="tx1"/>
                </a:solidFill>
                <a:effectLst/>
                <a:latin typeface="Segoe UI" pitchFamily="34" charset="0"/>
                <a:ea typeface="Segoe UI" pitchFamily="34" charset="0"/>
                <a:cs typeface="Segoe UI" pitchFamily="34" charset="0"/>
              </a:rPr>
              <a:t>Например</a:t>
            </a:r>
            <a:r>
              <a:rPr lang="en-US" sz="1100" kern="1200" dirty="0" smtClean="0">
                <a:solidFill>
                  <a:schemeClr val="tx1"/>
                </a:solidFill>
                <a:effectLst/>
                <a:latin typeface="Segoe UI" pitchFamily="34" charset="0"/>
                <a:ea typeface="Segoe UI" pitchFamily="34" charset="0"/>
                <a:cs typeface="Segoe UI" pitchFamily="34" charset="0"/>
              </a:rPr>
              <a:t>, </a:t>
            </a:r>
            <a:r>
              <a:rPr lang="ru-RU" sz="1100" kern="1200" dirty="0" smtClean="0">
                <a:solidFill>
                  <a:schemeClr val="tx1"/>
                </a:solidFill>
                <a:effectLst/>
                <a:latin typeface="Segoe UI" pitchFamily="34" charset="0"/>
                <a:ea typeface="Segoe UI" pitchFamily="34" charset="0"/>
                <a:cs typeface="Segoe UI" pitchFamily="34" charset="0"/>
              </a:rPr>
              <a:t>в</a:t>
            </a:r>
            <a:r>
              <a:rPr lang="ru-RU" sz="1100" kern="1200" baseline="0" dirty="0" smtClean="0">
                <a:solidFill>
                  <a:schemeClr val="tx1"/>
                </a:solidFill>
                <a:effectLst/>
                <a:latin typeface="Segoe UI" pitchFamily="34" charset="0"/>
                <a:ea typeface="Segoe UI" pitchFamily="34" charset="0"/>
                <a:cs typeface="Segoe UI" pitchFamily="34" charset="0"/>
              </a:rPr>
              <a:t> службах Майкрософт </a:t>
            </a:r>
            <a:r>
              <a:rPr lang="en-US" sz="1100" kern="1200" dirty="0" smtClean="0">
                <a:solidFill>
                  <a:schemeClr val="tx1"/>
                </a:solidFill>
                <a:effectLst/>
                <a:latin typeface="Segoe UI" pitchFamily="34" charset="0"/>
                <a:ea typeface="Segoe UI" pitchFamily="34" charset="0"/>
                <a:cs typeface="Segoe UI" pitchFamily="34" charset="0"/>
              </a:rPr>
              <a:t>, </a:t>
            </a:r>
            <a:r>
              <a:rPr lang="ru-RU" sz="1100" kern="1200" dirty="0" smtClean="0">
                <a:solidFill>
                  <a:schemeClr val="tx1"/>
                </a:solidFill>
                <a:effectLst/>
                <a:latin typeface="Segoe UI" pitchFamily="34" charset="0"/>
                <a:ea typeface="Segoe UI" pitchFamily="34" charset="0"/>
                <a:cs typeface="Segoe UI" pitchFamily="34" charset="0"/>
              </a:rPr>
              <a:t>ищите</a:t>
            </a:r>
            <a:r>
              <a:rPr lang="ru-RU" sz="1100" kern="1200" baseline="0" dirty="0" smtClean="0">
                <a:solidFill>
                  <a:schemeClr val="tx1"/>
                </a:solidFill>
                <a:effectLst/>
                <a:latin typeface="Segoe UI" pitchFamily="34" charset="0"/>
                <a:ea typeface="Segoe UI" pitchFamily="34" charset="0"/>
                <a:cs typeface="Segoe UI" pitchFamily="34" charset="0"/>
              </a:rPr>
              <a:t> ссылку </a:t>
            </a:r>
            <a:r>
              <a:rPr lang="ru-RU" sz="1100" b="1" kern="1200" baseline="0" dirty="0" smtClean="0">
                <a:solidFill>
                  <a:schemeClr val="tx1"/>
                </a:solidFill>
                <a:effectLst/>
                <a:latin typeface="Segoe UI" pitchFamily="34" charset="0"/>
                <a:ea typeface="Segoe UI" pitchFamily="34" charset="0"/>
                <a:cs typeface="Segoe UI" pitchFamily="34" charset="0"/>
              </a:rPr>
              <a:t>«Пожаловаться»</a:t>
            </a:r>
            <a:r>
              <a:rPr lang="en-US" sz="1100" kern="1200" dirty="0" smtClean="0">
                <a:solidFill>
                  <a:schemeClr val="tx1"/>
                </a:solidFill>
                <a:effectLst/>
                <a:latin typeface="Segoe UI" pitchFamily="34" charset="0"/>
                <a:ea typeface="Segoe UI" pitchFamily="34" charset="0"/>
                <a:cs typeface="Segoe UI" pitchFamily="34" charset="0"/>
              </a:rPr>
              <a:t>.</a:t>
            </a:r>
          </a:p>
          <a:p>
            <a:pPr marL="171450" lvl="0" indent="-171450">
              <a:buFont typeface="Arial" pitchFamily="34" charset="0"/>
              <a:buChar char="•"/>
            </a:pPr>
            <a:endParaRPr lang="en-US" sz="1100" b="1" kern="1200" dirty="0" smtClean="0">
              <a:solidFill>
                <a:schemeClr val="tx1"/>
              </a:solidFill>
              <a:effectLst/>
              <a:latin typeface="Segoe UI" pitchFamily="34" charset="0"/>
              <a:ea typeface="Segoe UI" pitchFamily="34" charset="0"/>
              <a:cs typeface="Segoe UI" pitchFamily="34" charset="0"/>
            </a:endParaRPr>
          </a:p>
          <a:p>
            <a:pPr marL="171450" lvl="0" indent="-171450">
              <a:buFont typeface="Arial" pitchFamily="34" charset="0"/>
              <a:buChar char="•"/>
            </a:pPr>
            <a:r>
              <a:rPr lang="ru-RU" sz="1100" b="0" kern="1200" dirty="0" smtClean="0">
                <a:solidFill>
                  <a:schemeClr val="tx1"/>
                </a:solidFill>
                <a:effectLst/>
                <a:latin typeface="Segoe UI" pitchFamily="34" charset="0"/>
                <a:ea typeface="Segoe UI" pitchFamily="34" charset="0"/>
                <a:cs typeface="Segoe UI" pitchFamily="34" charset="0"/>
              </a:rPr>
              <a:t>Кроме того отметим</a:t>
            </a:r>
            <a:r>
              <a:rPr lang="en-US" sz="1100" b="0" kern="1200" dirty="0" smtClean="0">
                <a:solidFill>
                  <a:schemeClr val="tx1"/>
                </a:solidFill>
                <a:effectLst/>
                <a:latin typeface="Segoe UI" pitchFamily="34" charset="0"/>
                <a:ea typeface="Segoe UI" pitchFamily="34" charset="0"/>
                <a:cs typeface="Segoe UI" pitchFamily="34" charset="0"/>
              </a:rPr>
              <a:t>,</a:t>
            </a:r>
            <a:r>
              <a:rPr lang="en-US" sz="1100" b="0" kern="1200" baseline="0" dirty="0" smtClean="0">
                <a:solidFill>
                  <a:schemeClr val="tx1"/>
                </a:solidFill>
                <a:effectLst/>
                <a:latin typeface="Segoe UI" pitchFamily="34" charset="0"/>
                <a:ea typeface="Segoe UI" pitchFamily="34" charset="0"/>
                <a:cs typeface="Segoe UI" pitchFamily="34" charset="0"/>
              </a:rPr>
              <a:t> </a:t>
            </a:r>
            <a:r>
              <a:rPr lang="ru-RU" sz="1100" b="0" kern="1200" baseline="0" dirty="0" smtClean="0">
                <a:solidFill>
                  <a:schemeClr val="tx1"/>
                </a:solidFill>
                <a:effectLst/>
                <a:latin typeface="Segoe UI" pitchFamily="34" charset="0"/>
                <a:ea typeface="Segoe UI" pitchFamily="34" charset="0"/>
                <a:cs typeface="Segoe UI" pitchFamily="34" charset="0"/>
              </a:rPr>
              <a:t>что в США незаконно собирать информацию на кого-либо младше 13 без специального согласия родителей</a:t>
            </a:r>
            <a:r>
              <a:rPr lang="en-US" sz="1100" b="0" kern="1200" baseline="0" dirty="0" smtClean="0">
                <a:solidFill>
                  <a:schemeClr val="tx1"/>
                </a:solidFill>
                <a:effectLst/>
                <a:latin typeface="Segoe UI" pitchFamily="34" charset="0"/>
                <a:ea typeface="Segoe UI" pitchFamily="34" charset="0"/>
                <a:cs typeface="Segoe UI" pitchFamily="34" charset="0"/>
              </a:rPr>
              <a:t>.</a:t>
            </a:r>
            <a:r>
              <a:rPr lang="ru-RU" sz="1100" b="0" kern="1200" baseline="0" dirty="0" smtClean="0">
                <a:solidFill>
                  <a:schemeClr val="tx1"/>
                </a:solidFill>
                <a:effectLst/>
                <a:latin typeface="Segoe UI" pitchFamily="34" charset="0"/>
                <a:ea typeface="Segoe UI" pitchFamily="34" charset="0"/>
                <a:cs typeface="Segoe UI" pitchFamily="34" charset="0"/>
              </a:rPr>
              <a:t> Если вы видите, что это происходит, сообщите в реестр запрещенных сайтов и Федеральной торговой комиссии по адресу</a:t>
            </a:r>
            <a:r>
              <a:rPr lang="en-US" sz="1100" b="0" kern="1200" baseline="0" dirty="0" smtClean="0">
                <a:solidFill>
                  <a:schemeClr val="tx1"/>
                </a:solidFill>
                <a:effectLst/>
                <a:latin typeface="Segoe UI" pitchFamily="34" charset="0"/>
                <a:ea typeface="Segoe UI" pitchFamily="34" charset="0"/>
                <a:cs typeface="Segoe UI" pitchFamily="34" charset="0"/>
              </a:rPr>
              <a:t>: </a:t>
            </a:r>
            <a:r>
              <a:rPr lang="en-US" sz="1100" b="0" u="sng" kern="1200" baseline="0" dirty="0" smtClean="0">
                <a:solidFill>
                  <a:schemeClr val="tx1"/>
                </a:solidFill>
                <a:effectLst/>
                <a:latin typeface="Segoe UI" pitchFamily="34" charset="0"/>
                <a:ea typeface="Segoe UI" pitchFamily="34" charset="0"/>
                <a:cs typeface="Segoe UI" pitchFamily="34" charset="0"/>
              </a:rPr>
              <a:t>www.ftccomplaintassistant.gov</a:t>
            </a:r>
            <a:r>
              <a:rPr lang="en-US" sz="1100" b="0" u="none" kern="1200" baseline="0" dirty="0" smtClean="0">
                <a:solidFill>
                  <a:schemeClr val="tx1"/>
                </a:solidFill>
                <a:effectLst/>
                <a:latin typeface="Segoe UI" pitchFamily="34" charset="0"/>
                <a:ea typeface="Segoe UI" pitchFamily="34" charset="0"/>
                <a:cs typeface="Segoe UI" pitchFamily="34" charset="0"/>
              </a:rPr>
              <a:t>. </a:t>
            </a:r>
            <a:r>
              <a:rPr lang="ru-RU" sz="1100" b="0" u="none" kern="1200" baseline="0" dirty="0" smtClean="0">
                <a:solidFill>
                  <a:schemeClr val="tx1"/>
                </a:solidFill>
                <a:effectLst/>
                <a:latin typeface="Segoe UI" pitchFamily="34" charset="0"/>
                <a:ea typeface="Segoe UI" pitchFamily="34" charset="0"/>
                <a:cs typeface="Segoe UI" pitchFamily="34" charset="0"/>
              </a:rPr>
              <a:t>Или вы можете позвонить по номеру </a:t>
            </a:r>
            <a:r>
              <a:rPr lang="en-US" sz="1100" b="0" u="none" kern="1200" baseline="0" dirty="0" smtClean="0">
                <a:solidFill>
                  <a:schemeClr val="tx1"/>
                </a:solidFill>
                <a:effectLst/>
                <a:latin typeface="Segoe UI" pitchFamily="34" charset="0"/>
                <a:ea typeface="Segoe UI" pitchFamily="34" charset="0"/>
                <a:cs typeface="Segoe UI" pitchFamily="34" charset="0"/>
              </a:rPr>
              <a:t>(877) 382-4357 (</a:t>
            </a:r>
            <a:r>
              <a:rPr lang="ru-RU" sz="1100" b="0" u="none" kern="1200" baseline="0" dirty="0" smtClean="0">
                <a:solidFill>
                  <a:schemeClr val="tx1"/>
                </a:solidFill>
                <a:effectLst/>
                <a:latin typeface="Segoe UI" pitchFamily="34" charset="0"/>
                <a:ea typeface="Segoe UI" pitchFamily="34" charset="0"/>
                <a:cs typeface="Segoe UI" pitchFamily="34" charset="0"/>
              </a:rPr>
              <a:t>звонок бесплатный), чтобы подать жалобу на оператора</a:t>
            </a:r>
            <a:r>
              <a:rPr lang="en-US" sz="1100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.</a:t>
            </a:r>
            <a:endParaRPr lang="en-US" sz="1100" b="0" kern="1200" dirty="0" smtClean="0">
              <a:solidFill>
                <a:schemeClr val="tx1"/>
              </a:solidFill>
              <a:effectLst/>
              <a:latin typeface="Segoe UI" pitchFamily="34" charset="0"/>
              <a:ea typeface="Segoe UI" pitchFamily="34" charset="0"/>
              <a:cs typeface="Segoe UI" pitchFamily="34" charset="0"/>
            </a:endParaRPr>
          </a:p>
          <a:p>
            <a:pPr lvl="0"/>
            <a:endParaRPr lang="en-US" sz="1100" kern="1200" dirty="0" smtClean="0">
              <a:solidFill>
                <a:schemeClr val="tx1"/>
              </a:solidFill>
              <a:effectLst/>
              <a:latin typeface="Segoe UI" pitchFamily="34" charset="0"/>
              <a:ea typeface="Segoe UI" pitchFamily="34" charset="0"/>
              <a:cs typeface="Segoe UI" pitchFamily="34" charset="0"/>
            </a:endParaRPr>
          </a:p>
          <a:p>
            <a:r>
              <a:rPr lang="ru-RU" sz="1100" kern="1200" dirty="0" smtClean="0">
                <a:solidFill>
                  <a:schemeClr val="tx1"/>
                </a:solidFill>
                <a:effectLst/>
                <a:latin typeface="Segoe UI" pitchFamily="34" charset="0"/>
                <a:ea typeface="Segoe UI" pitchFamily="34" charset="0"/>
                <a:cs typeface="Segoe UI" pitchFamily="34" charset="0"/>
              </a:rPr>
              <a:t>Давайте напомним три вещи, которые вы можете сделать, чтобы помочь защитить детей в Интернете</a:t>
            </a:r>
            <a:r>
              <a:rPr lang="en-US" sz="1100" kern="1200" dirty="0" smtClean="0">
                <a:solidFill>
                  <a:schemeClr val="tx1"/>
                </a:solidFill>
                <a:effectLst/>
                <a:latin typeface="Segoe UI" pitchFamily="34" charset="0"/>
                <a:ea typeface="Segoe UI" pitchFamily="34" charset="0"/>
                <a:cs typeface="Segoe UI" pitchFamily="34" charset="0"/>
              </a:rPr>
              <a:t>. </a:t>
            </a:r>
            <a:r>
              <a:rPr lang="en-US" sz="1100" b="1" kern="1200" dirty="0" smtClean="0">
                <a:solidFill>
                  <a:schemeClr val="tx1"/>
                </a:solidFill>
                <a:effectLst/>
                <a:latin typeface="Segoe UI" pitchFamily="34" charset="0"/>
                <a:ea typeface="Segoe UI" pitchFamily="34" charset="0"/>
                <a:cs typeface="Segoe UI" pitchFamily="34" charset="0"/>
              </a:rPr>
              <a:t>[</a:t>
            </a:r>
            <a:r>
              <a:rPr lang="ru-RU" sz="1100" b="1" kern="1200" dirty="0" smtClean="0">
                <a:solidFill>
                  <a:schemeClr val="tx1"/>
                </a:solidFill>
                <a:effectLst/>
                <a:latin typeface="Segoe UI" pitchFamily="34" charset="0"/>
                <a:ea typeface="Segoe UI" pitchFamily="34" charset="0"/>
                <a:cs typeface="Segoe UI" pitchFamily="34" charset="0"/>
              </a:rPr>
              <a:t>щелчок</a:t>
            </a:r>
            <a:r>
              <a:rPr lang="en-US" sz="1100" b="1" kern="1200" dirty="0" smtClean="0">
                <a:solidFill>
                  <a:schemeClr val="tx1"/>
                </a:solidFill>
                <a:effectLst/>
                <a:latin typeface="Segoe UI" pitchFamily="34" charset="0"/>
                <a:ea typeface="Segoe UI" pitchFamily="34" charset="0"/>
                <a:cs typeface="Segoe UI" pitchFamily="34" charset="0"/>
              </a:rPr>
              <a:t>]</a:t>
            </a:r>
            <a:endParaRPr lang="en-US" sz="1100" kern="1200" dirty="0" smtClean="0">
              <a:solidFill>
                <a:schemeClr val="tx1"/>
              </a:solidFill>
              <a:effectLst/>
              <a:latin typeface="Segoe UI" pitchFamily="34" charset="0"/>
              <a:ea typeface="Segoe UI" pitchFamily="34" charset="0"/>
              <a:cs typeface="Segoe UI" pitchFamily="34" charset="0"/>
            </a:endParaRPr>
          </a:p>
          <a:p>
            <a:endParaRPr lang="en-US" sz="1100" b="1" strike="sngStrike" dirty="0"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441594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4819" name="Notes Placeholder 2"/>
          <p:cNvSpPr>
            <a:spLocks noGrp="1"/>
          </p:cNvSpPr>
          <p:nvPr>
            <p:ph type="body" idx="1"/>
          </p:nvPr>
        </p:nvSpPr>
        <p:spPr>
          <a:xfrm>
            <a:off x="295275" y="4343400"/>
            <a:ext cx="6257925" cy="46196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ru-RU" sz="1200" b="1" kern="1200" dirty="0" smtClean="0">
                <a:solidFill>
                  <a:schemeClr val="tx1"/>
                </a:solidFill>
                <a:effectLst/>
                <a:latin typeface="Segoe UI" pitchFamily="34" charset="0"/>
                <a:ea typeface="Segoe UI" pitchFamily="34" charset="0"/>
                <a:cs typeface="Segoe UI" pitchFamily="34" charset="0"/>
              </a:rPr>
              <a:t>Слайд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Segoe UI" pitchFamily="34" charset="0"/>
                <a:ea typeface="Segoe UI" pitchFamily="34" charset="0"/>
                <a:cs typeface="Segoe UI" pitchFamily="34" charset="0"/>
              </a:rPr>
              <a:t> 16:</a:t>
            </a:r>
            <a:r>
              <a:rPr lang="ru-RU" sz="1200" b="1" kern="1200" baseline="0" dirty="0" smtClean="0">
                <a:solidFill>
                  <a:schemeClr val="tx1"/>
                </a:solidFill>
                <a:effectLst/>
                <a:latin typeface="Segoe UI" pitchFamily="34" charset="0"/>
                <a:ea typeface="Segoe UI" pitchFamily="34" charset="0"/>
                <a:cs typeface="Segoe UI" pitchFamily="34" charset="0"/>
              </a:rPr>
              <a:t> Обратите внимание на онлайн-деятельность детей</a:t>
            </a:r>
            <a:endParaRPr lang="en-US" sz="1200" b="1" kern="1200" dirty="0" smtClean="0">
              <a:solidFill>
                <a:schemeClr val="tx1"/>
              </a:solidFill>
              <a:effectLst/>
              <a:latin typeface="Segoe UI" pitchFamily="34" charset="0"/>
              <a:ea typeface="Segoe UI" pitchFamily="34" charset="0"/>
              <a:cs typeface="Segoe UI" pitchFamily="34" charset="0"/>
            </a:endParaRPr>
          </a:p>
          <a:p>
            <a:endParaRPr lang="en-US" sz="1200" b="1" kern="1200" dirty="0" smtClean="0">
              <a:solidFill>
                <a:schemeClr val="tx1"/>
              </a:solidFill>
              <a:effectLst/>
              <a:latin typeface="Segoe UI" pitchFamily="34" charset="0"/>
              <a:ea typeface="Segoe UI" pitchFamily="34" charset="0"/>
              <a:cs typeface="Segoe UI" pitchFamily="34" charset="0"/>
            </a:endParaRP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Segoe UI" pitchFamily="34" charset="0"/>
                <a:ea typeface="Segoe UI" pitchFamily="34" charset="0"/>
                <a:cs typeface="Segoe UI" pitchFamily="34" charset="0"/>
              </a:rPr>
              <a:t>Регулярно</a:t>
            </a:r>
            <a:r>
              <a:rPr lang="ru-RU" sz="1200" kern="1200" baseline="0" dirty="0" smtClean="0">
                <a:solidFill>
                  <a:schemeClr val="tx1"/>
                </a:solidFill>
                <a:effectLst/>
                <a:latin typeface="Segoe UI" pitchFamily="34" charset="0"/>
                <a:ea typeface="Segoe UI" pitchFamily="34" charset="0"/>
                <a:cs typeface="Segoe UI" pitchFamily="34" charset="0"/>
              </a:rPr>
              <a:t> сидите с маленькими детьми, пока они играют в онлайне ( или играйте с ними)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egoe UI" pitchFamily="34" charset="0"/>
                <a:ea typeface="Segoe UI" pitchFamily="34" charset="0"/>
                <a:cs typeface="Segoe UI" pitchFamily="34" charset="0"/>
              </a:rPr>
              <a:t>. 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Segoe UI" pitchFamily="34" charset="0"/>
                <a:ea typeface="Segoe UI" pitchFamily="34" charset="0"/>
                <a:cs typeface="Segoe UI" pitchFamily="34" charset="0"/>
              </a:rPr>
              <a:t>Пусть</a:t>
            </a:r>
            <a:r>
              <a:rPr lang="ru-RU" sz="1200" kern="1200" baseline="0" dirty="0" smtClean="0">
                <a:solidFill>
                  <a:schemeClr val="tx1"/>
                </a:solidFill>
                <a:effectLst/>
                <a:latin typeface="Segoe UI" pitchFamily="34" charset="0"/>
                <a:ea typeface="Segoe UI" pitchFamily="34" charset="0"/>
                <a:cs typeface="Segoe UI" pitchFamily="34" charset="0"/>
              </a:rPr>
              <a:t> покажут вам, что они делают и с кем взаимодействуют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egoe UI" pitchFamily="34" charset="0"/>
                <a:ea typeface="Segoe UI" pitchFamily="34" charset="0"/>
                <a:cs typeface="Segoe UI" pitchFamily="34" charset="0"/>
              </a:rPr>
              <a:t>. 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Segoe UI" pitchFamily="34" charset="0"/>
                <a:ea typeface="Segoe UI" pitchFamily="34" charset="0"/>
                <a:cs typeface="Segoe UI" pitchFamily="34" charset="0"/>
              </a:rPr>
              <a:t>Убедитесь</a:t>
            </a:r>
            <a:r>
              <a:rPr lang="ru-RU" sz="1200" kern="1200" baseline="0" dirty="0" smtClean="0">
                <a:solidFill>
                  <a:schemeClr val="tx1"/>
                </a:solidFill>
                <a:effectLst/>
                <a:latin typeface="Segoe UI" pitchFamily="34" charset="0"/>
                <a:ea typeface="Segoe UI" pitchFamily="34" charset="0"/>
                <a:cs typeface="Segoe UI" pitchFamily="34" charset="0"/>
              </a:rPr>
              <a:t> в безопасности устройств, которые дети хотят использовать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egoe UI" pitchFamily="34" charset="0"/>
                <a:ea typeface="Segoe UI" pitchFamily="34" charset="0"/>
                <a:cs typeface="Segoe UI" pitchFamily="34" charset="0"/>
              </a:rPr>
              <a:t>, 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Segoe UI" pitchFamily="34" charset="0"/>
                <a:ea typeface="Segoe UI" pitchFamily="34" charset="0"/>
                <a:cs typeface="Segoe UI" pitchFamily="34" charset="0"/>
              </a:rPr>
              <a:t>сайтов,</a:t>
            </a:r>
            <a:r>
              <a:rPr lang="ru-RU" sz="1200" kern="1200" baseline="0" dirty="0" smtClean="0">
                <a:solidFill>
                  <a:schemeClr val="tx1"/>
                </a:solidFill>
                <a:effectLst/>
                <a:latin typeface="Segoe UI" pitchFamily="34" charset="0"/>
                <a:ea typeface="Segoe UI" pitchFamily="34" charset="0"/>
                <a:cs typeface="Segoe UI" pitchFamily="34" charset="0"/>
              </a:rPr>
              <a:t> которые они хотят посетить,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egoe UI" pitchFamily="34" charset="0"/>
                <a:ea typeface="Segoe UI" pitchFamily="34" charset="0"/>
                <a:cs typeface="Segoe UI" pitchFamily="34" charset="0"/>
              </a:rPr>
              <a:t> 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Segoe UI" pitchFamily="34" charset="0"/>
                <a:ea typeface="Segoe UI" pitchFamily="34" charset="0"/>
                <a:cs typeface="Segoe UI" pitchFamily="34" charset="0"/>
              </a:rPr>
              <a:t>и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egoe UI" pitchFamily="34" charset="0"/>
                <a:ea typeface="Segoe UI" pitchFamily="34" charset="0"/>
                <a:cs typeface="Segoe UI" pitchFamily="34" charset="0"/>
              </a:rPr>
              <a:t> 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Segoe UI" pitchFamily="34" charset="0"/>
                <a:ea typeface="Segoe UI" pitchFamily="34" charset="0"/>
                <a:cs typeface="Segoe UI" pitchFamily="34" charset="0"/>
              </a:rPr>
              <a:t>игр,</a:t>
            </a:r>
            <a:r>
              <a:rPr lang="ru-RU" sz="1200" kern="1200" baseline="0" dirty="0" smtClean="0">
                <a:solidFill>
                  <a:schemeClr val="tx1"/>
                </a:solidFill>
                <a:effectLst/>
                <a:latin typeface="Segoe UI" pitchFamily="34" charset="0"/>
                <a:ea typeface="Segoe UI" pitchFamily="34" charset="0"/>
                <a:cs typeface="Segoe UI" pitchFamily="34" charset="0"/>
              </a:rPr>
              <a:t> в которые они хотят поиграть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egoe UI" pitchFamily="34" charset="0"/>
                <a:ea typeface="Segoe UI" pitchFamily="34" charset="0"/>
                <a:cs typeface="Segoe UI" pitchFamily="34" charset="0"/>
              </a:rPr>
              <a:t>.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Segoe UI" pitchFamily="34" charset="0"/>
                <a:ea typeface="Segoe UI" pitchFamily="34" charset="0"/>
                <a:cs typeface="Segoe UI" pitchFamily="34" charset="0"/>
              </a:rPr>
              <a:t>[</a:t>
            </a:r>
            <a:r>
              <a:rPr lang="ru-RU" sz="1200" b="1" kern="1200" dirty="0" smtClean="0">
                <a:solidFill>
                  <a:schemeClr val="tx1"/>
                </a:solidFill>
                <a:effectLst/>
                <a:latin typeface="Segoe UI" pitchFamily="34" charset="0"/>
                <a:ea typeface="Segoe UI" pitchFamily="34" charset="0"/>
                <a:cs typeface="Segoe UI" pitchFamily="34" charset="0"/>
              </a:rPr>
              <a:t>щелчок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Segoe UI" pitchFamily="34" charset="0"/>
                <a:ea typeface="Segoe UI" pitchFamily="34" charset="0"/>
                <a:cs typeface="Segoe UI" pitchFamily="34" charset="0"/>
              </a:rPr>
              <a:t>]</a:t>
            </a:r>
            <a:endParaRPr lang="en-US" sz="1200" kern="1200" dirty="0">
              <a:solidFill>
                <a:schemeClr val="tx1"/>
              </a:solidFill>
              <a:effectLst/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538257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4819" name="Notes Placeholder 2"/>
          <p:cNvSpPr>
            <a:spLocks noGrp="1"/>
          </p:cNvSpPr>
          <p:nvPr>
            <p:ph type="body" idx="1"/>
          </p:nvPr>
        </p:nvSpPr>
        <p:spPr>
          <a:xfrm>
            <a:off x="295275" y="4343400"/>
            <a:ext cx="6257925" cy="46196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ru-RU" sz="1200" b="1" kern="1200" dirty="0" smtClean="0">
                <a:solidFill>
                  <a:schemeClr val="tx1"/>
                </a:solidFill>
                <a:effectLst/>
                <a:latin typeface="Segoe UI" pitchFamily="34" charset="0"/>
                <a:ea typeface="Segoe UI" pitchFamily="34" charset="0"/>
                <a:cs typeface="Segoe UI" pitchFamily="34" charset="0"/>
              </a:rPr>
              <a:t>Слайд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Segoe UI" pitchFamily="34" charset="0"/>
                <a:ea typeface="Segoe UI" pitchFamily="34" charset="0"/>
                <a:cs typeface="Segoe UI" pitchFamily="34" charset="0"/>
              </a:rPr>
              <a:t> 17: </a:t>
            </a:r>
            <a:r>
              <a:rPr lang="ru-RU" sz="1200" b="1" kern="1200" dirty="0" smtClean="0">
                <a:solidFill>
                  <a:schemeClr val="tx1"/>
                </a:solidFill>
                <a:effectLst/>
                <a:latin typeface="Segoe UI" pitchFamily="34" charset="0"/>
                <a:ea typeface="Segoe UI" pitchFamily="34" charset="0"/>
                <a:cs typeface="Segoe UI" pitchFamily="34" charset="0"/>
              </a:rPr>
              <a:t>Установите</a:t>
            </a:r>
            <a:r>
              <a:rPr lang="ru-RU" sz="1200" b="1" kern="1200" baseline="0" dirty="0" smtClean="0">
                <a:solidFill>
                  <a:schemeClr val="tx1"/>
                </a:solidFill>
                <a:effectLst/>
                <a:latin typeface="Segoe UI" pitchFamily="34" charset="0"/>
                <a:ea typeface="Segoe UI" pitchFamily="34" charset="0"/>
                <a:cs typeface="Segoe UI" pitchFamily="34" charset="0"/>
              </a:rPr>
              <a:t> четкие правила</a:t>
            </a:r>
            <a:endParaRPr lang="en-US" sz="1200" b="1" kern="1200" dirty="0" smtClean="0">
              <a:solidFill>
                <a:schemeClr val="tx1"/>
              </a:solidFill>
              <a:effectLst/>
              <a:latin typeface="Segoe UI" pitchFamily="34" charset="0"/>
              <a:ea typeface="Segoe UI" pitchFamily="34" charset="0"/>
              <a:cs typeface="Segoe UI" pitchFamily="34" charset="0"/>
            </a:endParaRPr>
          </a:p>
          <a:p>
            <a:endParaRPr lang="en-US" sz="1200" b="1" kern="1200" dirty="0" smtClean="0">
              <a:solidFill>
                <a:schemeClr val="tx1"/>
              </a:solidFill>
              <a:effectLst/>
              <a:latin typeface="Segoe UI" pitchFamily="34" charset="0"/>
              <a:ea typeface="Segoe UI" pitchFamily="34" charset="0"/>
              <a:cs typeface="Segoe UI" pitchFamily="34" charset="0"/>
            </a:endParaRPr>
          </a:p>
          <a:p>
            <a:endParaRPr lang="en-US" sz="1200" b="1" kern="1200" dirty="0" smtClean="0">
              <a:solidFill>
                <a:schemeClr val="tx1"/>
              </a:solidFill>
              <a:effectLst/>
              <a:latin typeface="Segoe UI" pitchFamily="34" charset="0"/>
              <a:ea typeface="Segoe UI" pitchFamily="34" charset="0"/>
              <a:cs typeface="Segoe UI" pitchFamily="34" charset="0"/>
            </a:endParaRP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Segoe UI" pitchFamily="34" charset="0"/>
                <a:ea typeface="Segoe UI" pitchFamily="34" charset="0"/>
                <a:cs typeface="Segoe UI" pitchFamily="34" charset="0"/>
              </a:rPr>
              <a:t>3</a:t>
            </a:r>
            <a:r>
              <a:rPr lang="ru-RU" sz="1200" kern="1200" baseline="0" dirty="0" smtClean="0">
                <a:solidFill>
                  <a:schemeClr val="tx1"/>
                </a:solidFill>
                <a:effectLst/>
                <a:latin typeface="Segoe UI" pitchFamily="34" charset="0"/>
                <a:ea typeface="Segoe UI" pitchFamily="34" charset="0"/>
                <a:cs typeface="Segoe UI" pitchFamily="34" charset="0"/>
              </a:rPr>
              <a:t> основных правила, которым вы должны научить детей, чтобы они использовали Интернет более безопасно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egoe UI" pitchFamily="34" charset="0"/>
                <a:ea typeface="Segoe UI" pitchFamily="34" charset="0"/>
                <a:cs typeface="Segoe UI" pitchFamily="34" charset="0"/>
              </a:rPr>
              <a:t>: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Segoe UI" pitchFamily="34" charset="0"/>
                <a:ea typeface="Segoe UI" pitchFamily="34" charset="0"/>
                <a:cs typeface="Segoe UI" pitchFamily="34" charset="0"/>
              </a:rPr>
              <a:t> держать</a:t>
            </a:r>
            <a:r>
              <a:rPr lang="ru-RU" sz="1200" kern="1200" baseline="0" dirty="0" smtClean="0">
                <a:solidFill>
                  <a:schemeClr val="tx1"/>
                </a:solidFill>
                <a:effectLst/>
                <a:latin typeface="Segoe UI" pitchFamily="34" charset="0"/>
                <a:ea typeface="Segoe UI" pitchFamily="34" charset="0"/>
                <a:cs typeface="Segoe UI" pitchFamily="34" charset="0"/>
              </a:rPr>
              <a:t> личную информацию закрытой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egoe UI" pitchFamily="34" charset="0"/>
                <a:ea typeface="Segoe UI" pitchFamily="34" charset="0"/>
                <a:cs typeface="Segoe UI" pitchFamily="34" charset="0"/>
              </a:rPr>
              <a:t> , 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Segoe UI" pitchFamily="34" charset="0"/>
                <a:ea typeface="Segoe UI" pitchFamily="34" charset="0"/>
                <a:cs typeface="Segoe UI" pitchFamily="34" charset="0"/>
              </a:rPr>
              <a:t>уважать</a:t>
            </a:r>
            <a:r>
              <a:rPr lang="ru-RU" sz="1200" kern="1200" baseline="0" dirty="0" smtClean="0">
                <a:solidFill>
                  <a:schemeClr val="tx1"/>
                </a:solidFill>
                <a:effectLst/>
                <a:latin typeface="Segoe UI" pitchFamily="34" charset="0"/>
                <a:ea typeface="Segoe UI" pitchFamily="34" charset="0"/>
                <a:cs typeface="Segoe UI" pitchFamily="34" charset="0"/>
              </a:rPr>
              <a:t> других и использовать компьютеры безопасно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egoe UI" pitchFamily="34" charset="0"/>
                <a:ea typeface="Segoe UI" pitchFamily="34" charset="0"/>
                <a:cs typeface="Segoe UI" pitchFamily="34" charset="0"/>
              </a:rPr>
              <a:t>.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Segoe UI" pitchFamily="34" charset="0"/>
                <a:ea typeface="Segoe UI" pitchFamily="34" charset="0"/>
                <a:cs typeface="Segoe UI" pitchFamily="34" charset="0"/>
              </a:rPr>
              <a:t>[</a:t>
            </a:r>
            <a:r>
              <a:rPr lang="ru-RU" sz="1200" b="1" kern="1200" dirty="0" smtClean="0">
                <a:solidFill>
                  <a:schemeClr val="tx1"/>
                </a:solidFill>
                <a:effectLst/>
                <a:latin typeface="Segoe UI" pitchFamily="34" charset="0"/>
                <a:ea typeface="Segoe UI" pitchFamily="34" charset="0"/>
                <a:cs typeface="Segoe UI" pitchFamily="34" charset="0"/>
              </a:rPr>
              <a:t>щелчок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Segoe UI" pitchFamily="34" charset="0"/>
                <a:ea typeface="Segoe UI" pitchFamily="34" charset="0"/>
                <a:cs typeface="Segoe UI" pitchFamily="34" charset="0"/>
              </a:rPr>
              <a:t>]</a:t>
            </a:r>
            <a:endParaRPr lang="en-US" sz="1200" kern="1200" dirty="0" smtClean="0">
              <a:solidFill>
                <a:schemeClr val="tx1"/>
              </a:solidFill>
              <a:effectLst/>
              <a:latin typeface="Segoe UI" pitchFamily="34" charset="0"/>
              <a:ea typeface="Segoe UI" pitchFamily="34" charset="0"/>
              <a:cs typeface="Segoe UI" pitchFamily="34" charset="0"/>
            </a:endParaRPr>
          </a:p>
          <a:p>
            <a:endParaRPr lang="en-US" sz="1200" kern="1200" dirty="0">
              <a:solidFill>
                <a:schemeClr val="tx1"/>
              </a:solidFill>
              <a:effectLst/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743249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4819" name="Notes Placeholder 2"/>
          <p:cNvSpPr>
            <a:spLocks noGrp="1"/>
          </p:cNvSpPr>
          <p:nvPr>
            <p:ph type="body" idx="1"/>
          </p:nvPr>
        </p:nvSpPr>
        <p:spPr>
          <a:xfrm>
            <a:off x="295275" y="4343400"/>
            <a:ext cx="6257925" cy="46196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ru-RU" sz="1200" b="1" kern="1200" dirty="0" smtClean="0">
                <a:solidFill>
                  <a:schemeClr val="tx1"/>
                </a:solidFill>
                <a:effectLst/>
                <a:latin typeface="Segoe UI" pitchFamily="34" charset="0"/>
                <a:ea typeface="Segoe UI" pitchFamily="34" charset="0"/>
                <a:cs typeface="Segoe UI" pitchFamily="34" charset="0"/>
              </a:rPr>
              <a:t>Слайд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Segoe UI" pitchFamily="34" charset="0"/>
                <a:ea typeface="Segoe UI" pitchFamily="34" charset="0"/>
                <a:cs typeface="Segoe UI" pitchFamily="34" charset="0"/>
              </a:rPr>
              <a:t> 18: </a:t>
            </a:r>
            <a:r>
              <a:rPr lang="ru-RU" sz="1200" b="1" kern="1200" dirty="0" smtClean="0">
                <a:solidFill>
                  <a:schemeClr val="tx1"/>
                </a:solidFill>
                <a:effectLst/>
                <a:latin typeface="Segoe UI" pitchFamily="34" charset="0"/>
                <a:ea typeface="Segoe UI" pitchFamily="34" charset="0"/>
                <a:cs typeface="Segoe UI" pitchFamily="34" charset="0"/>
              </a:rPr>
              <a:t>Заставьте</a:t>
            </a:r>
            <a:r>
              <a:rPr lang="ru-RU" sz="1200" b="1" kern="1200" baseline="0" dirty="0" smtClean="0">
                <a:solidFill>
                  <a:schemeClr val="tx1"/>
                </a:solidFill>
                <a:effectLst/>
                <a:latin typeface="Segoe UI" pitchFamily="34" charset="0"/>
                <a:ea typeface="Segoe UI" pitchFamily="34" charset="0"/>
                <a:cs typeface="Segoe UI" pitchFamily="34" charset="0"/>
              </a:rPr>
              <a:t> технологии работать</a:t>
            </a:r>
            <a:endParaRPr lang="en-US" sz="1200" b="1" kern="1200" dirty="0" smtClean="0">
              <a:solidFill>
                <a:schemeClr val="tx1"/>
              </a:solidFill>
              <a:effectLst/>
              <a:latin typeface="Segoe UI" pitchFamily="34" charset="0"/>
              <a:ea typeface="Segoe UI" pitchFamily="34" charset="0"/>
              <a:cs typeface="Segoe UI" pitchFamily="34" charset="0"/>
            </a:endParaRPr>
          </a:p>
          <a:p>
            <a:endParaRPr lang="en-US" sz="1200" b="1" kern="1200" dirty="0" smtClean="0">
              <a:solidFill>
                <a:schemeClr val="tx1"/>
              </a:solidFill>
              <a:effectLst/>
              <a:latin typeface="Segoe UI" pitchFamily="34" charset="0"/>
              <a:ea typeface="Segoe UI" pitchFamily="34" charset="0"/>
              <a:cs typeface="Segoe UI" pitchFamily="34" charset="0"/>
            </a:endParaRP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Segoe UI" pitchFamily="34" charset="0"/>
                <a:ea typeface="Segoe UI" pitchFamily="34" charset="0"/>
                <a:cs typeface="Segoe UI" pitchFamily="34" charset="0"/>
              </a:rPr>
              <a:t>Ваша первая линия обороны заключается в укреплении безопасности компьютера от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Segoe UI" pitchFamily="34" charset="0"/>
                <a:ea typeface="Segoe UI" pitchFamily="34" charset="0"/>
                <a:cs typeface="Segoe UI" pitchFamily="34" charset="0"/>
              </a:rPr>
              <a:t>интернет-угроз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egoe UI" pitchFamily="34" charset="0"/>
                <a:ea typeface="Segoe UI" pitchFamily="34" charset="0"/>
                <a:cs typeface="Segoe UI" pitchFamily="34" charset="0"/>
              </a:rPr>
              <a:t>.</a:t>
            </a:r>
            <a:r>
              <a:rPr lang="ru-RU" sz="1200" kern="1200" baseline="0" dirty="0" smtClean="0">
                <a:solidFill>
                  <a:schemeClr val="tx1"/>
                </a:solidFill>
                <a:effectLst/>
                <a:latin typeface="Segoe UI" pitchFamily="34" charset="0"/>
                <a:ea typeface="Segoe UI" pitchFamily="34" charset="0"/>
                <a:cs typeface="Segoe UI" pitchFamily="34" charset="0"/>
              </a:rPr>
              <a:t> Вы также можете помочь защитить детей на компьютерах используя семейные средства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egoe UI" pitchFamily="34" charset="0"/>
                <a:ea typeface="Segoe UI" pitchFamily="34" charset="0"/>
                <a:cs typeface="Segoe UI" pitchFamily="34" charset="0"/>
              </a:rPr>
              <a:t> 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Segoe UI" pitchFamily="34" charset="0"/>
                <a:ea typeface="Segoe UI" pitchFamily="34" charset="0"/>
                <a:cs typeface="Segoe UI" pitchFamily="34" charset="0"/>
              </a:rPr>
              <a:t>безопасности и храня</a:t>
            </a:r>
            <a:r>
              <a:rPr lang="ru-RU" sz="1200" kern="1200" baseline="0" dirty="0" smtClean="0">
                <a:solidFill>
                  <a:schemeClr val="tx1"/>
                </a:solidFill>
                <a:effectLst/>
                <a:latin typeface="Segoe UI" pitchFamily="34" charset="0"/>
                <a:ea typeface="Segoe UI" pitchFamily="34" charset="0"/>
                <a:cs typeface="Segoe UI" pitchFamily="34" charset="0"/>
              </a:rPr>
              <a:t> 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Segoe UI" pitchFamily="34" charset="0"/>
                <a:ea typeface="Segoe UI" pitchFamily="34" charset="0"/>
                <a:cs typeface="Segoe UI" pitchFamily="34" charset="0"/>
              </a:rPr>
              <a:t>их на мобильных</a:t>
            </a:r>
            <a:r>
              <a:rPr lang="ru-RU" sz="1200" kern="1200" baseline="0" dirty="0" smtClean="0">
                <a:solidFill>
                  <a:schemeClr val="tx1"/>
                </a:solidFill>
                <a:effectLst/>
                <a:latin typeface="Segoe UI" pitchFamily="34" charset="0"/>
                <a:ea typeface="Segoe UI" pitchFamily="34" charset="0"/>
                <a:cs typeface="Segoe UI" pitchFamily="34" charset="0"/>
              </a:rPr>
              <a:t> телефонах с </a:t>
            </a:r>
            <a:r>
              <a:rPr lang="ru-RU" sz="1200" kern="1200" baseline="0" dirty="0" err="1" smtClean="0">
                <a:solidFill>
                  <a:schemeClr val="tx1"/>
                </a:solidFill>
                <a:effectLst/>
                <a:latin typeface="Segoe UI" pitchFamily="34" charset="0"/>
                <a:ea typeface="Segoe UI" pitchFamily="34" charset="0"/>
                <a:cs typeface="Segoe UI" pitchFamily="34" charset="0"/>
              </a:rPr>
              <a:t>пин-кодами</a:t>
            </a:r>
            <a:r>
              <a:rPr lang="ru-RU" sz="1200" kern="1200" baseline="0" dirty="0" smtClean="0">
                <a:solidFill>
                  <a:schemeClr val="tx1"/>
                </a:solidFill>
                <a:effectLst/>
                <a:latin typeface="Segoe UI" pitchFamily="34" charset="0"/>
                <a:ea typeface="Segoe UI" pitchFamily="34" charset="0"/>
                <a:cs typeface="Segoe UI" pitchFamily="34" charset="0"/>
              </a:rPr>
              <a:t>, а также с помощью осторожного использования 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Segoe UI" pitchFamily="34" charset="0"/>
                <a:ea typeface="Segoe UI" pitchFamily="34" charset="0"/>
                <a:cs typeface="Segoe UI" pitchFamily="34" charset="0"/>
              </a:rPr>
              <a:t>GPS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egoe UI" pitchFamily="34" charset="0"/>
                <a:ea typeface="Segoe UI" pitchFamily="34" charset="0"/>
                <a:cs typeface="Segoe UI" pitchFamily="34" charset="0"/>
              </a:rPr>
              <a:t>.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Segoe UI" pitchFamily="34" charset="0"/>
                <a:ea typeface="Segoe UI" pitchFamily="34" charset="0"/>
                <a:cs typeface="Segoe UI" pitchFamily="34" charset="0"/>
              </a:rPr>
              <a:t>[</a:t>
            </a:r>
            <a:r>
              <a:rPr lang="ru-RU" sz="1200" b="1" kern="1200" dirty="0" smtClean="0">
                <a:solidFill>
                  <a:schemeClr val="tx1"/>
                </a:solidFill>
                <a:effectLst/>
                <a:latin typeface="Segoe UI" pitchFamily="34" charset="0"/>
                <a:ea typeface="Segoe UI" pitchFamily="34" charset="0"/>
                <a:cs typeface="Segoe UI" pitchFamily="34" charset="0"/>
              </a:rPr>
              <a:t>щелчок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Segoe UI" pitchFamily="34" charset="0"/>
                <a:ea typeface="Segoe UI" pitchFamily="34" charset="0"/>
                <a:cs typeface="Segoe UI" pitchFamily="34" charset="0"/>
              </a:rPr>
              <a:t>]</a:t>
            </a:r>
            <a:endParaRPr lang="en-US" sz="1200" kern="1200" dirty="0" smtClean="0">
              <a:solidFill>
                <a:schemeClr val="tx1"/>
              </a:solidFill>
              <a:effectLst/>
              <a:latin typeface="Segoe UI" pitchFamily="34" charset="0"/>
              <a:ea typeface="Segoe UI" pitchFamily="34" charset="0"/>
              <a:cs typeface="Segoe UI" pitchFamily="34" charset="0"/>
            </a:endParaRPr>
          </a:p>
          <a:p>
            <a:endParaRPr lang="en-US" sz="1200" b="1" strike="sngStrike" kern="1200" dirty="0">
              <a:solidFill>
                <a:schemeClr val="tx1"/>
              </a:solidFill>
              <a:effectLst/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175410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584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ru-RU" sz="1200" b="1" kern="1200" dirty="0" smtClean="0">
                <a:solidFill>
                  <a:schemeClr val="tx1"/>
                </a:solidFill>
                <a:effectLst/>
                <a:latin typeface="Segoe UI" pitchFamily="34" charset="0"/>
                <a:ea typeface="Segoe UI" pitchFamily="34" charset="0"/>
                <a:cs typeface="Segoe UI" pitchFamily="34" charset="0"/>
              </a:rPr>
              <a:t>Слайд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Segoe UI" pitchFamily="34" charset="0"/>
                <a:ea typeface="Segoe UI" pitchFamily="34" charset="0"/>
                <a:cs typeface="Segoe UI" pitchFamily="34" charset="0"/>
              </a:rPr>
              <a:t> 19:</a:t>
            </a:r>
            <a:r>
              <a:rPr lang="ru-RU" sz="1200" b="1" kern="1200" baseline="0" dirty="0" smtClean="0">
                <a:solidFill>
                  <a:schemeClr val="tx1"/>
                </a:solidFill>
                <a:effectLst/>
                <a:latin typeface="Segoe UI" pitchFamily="34" charset="0"/>
                <a:ea typeface="Segoe UI" pitchFamily="34" charset="0"/>
                <a:cs typeface="Segoe UI" pitchFamily="34" charset="0"/>
              </a:rPr>
              <a:t> Дополнительная полезная информация</a:t>
            </a:r>
            <a:endParaRPr lang="en-US" sz="1200" b="1" kern="1200" dirty="0" smtClean="0">
              <a:solidFill>
                <a:schemeClr val="tx1"/>
              </a:solidFill>
              <a:effectLst/>
              <a:latin typeface="Segoe UI" pitchFamily="34" charset="0"/>
              <a:ea typeface="Segoe UI" pitchFamily="34" charset="0"/>
              <a:cs typeface="Segoe UI" pitchFamily="34" charset="0"/>
            </a:endParaRPr>
          </a:p>
          <a:p>
            <a:endParaRPr lang="en-US" sz="1200" b="1" kern="1200" dirty="0" smtClean="0">
              <a:solidFill>
                <a:schemeClr val="tx1"/>
              </a:solidFill>
              <a:effectLst/>
              <a:latin typeface="Segoe UI" pitchFamily="34" charset="0"/>
              <a:ea typeface="Segoe UI" pitchFamily="34" charset="0"/>
              <a:cs typeface="Segoe UI" pitchFamily="34" charset="0"/>
            </a:endParaRPr>
          </a:p>
          <a:p>
            <a:r>
              <a:rPr lang="en-US" sz="1200" b="1" kern="1200" dirty="0" smtClean="0">
                <a:solidFill>
                  <a:schemeClr val="tx1"/>
                </a:solidFill>
                <a:effectLst/>
                <a:latin typeface="Segoe UI" pitchFamily="34" charset="0"/>
                <a:ea typeface="Segoe UI" pitchFamily="34" charset="0"/>
                <a:cs typeface="Segoe UI" pitchFamily="34" charset="0"/>
              </a:rPr>
              <a:t>[</a:t>
            </a:r>
            <a:r>
              <a:rPr lang="ru-RU" sz="1200" b="1" kern="1200" dirty="0" smtClean="0">
                <a:solidFill>
                  <a:schemeClr val="tx1"/>
                </a:solidFill>
                <a:effectLst/>
                <a:latin typeface="Segoe UI" pitchFamily="34" charset="0"/>
                <a:ea typeface="Segoe UI" pitchFamily="34" charset="0"/>
                <a:cs typeface="Segoe UI" pitchFamily="34" charset="0"/>
              </a:rPr>
              <a:t>Примечание</a:t>
            </a:r>
            <a:r>
              <a:rPr lang="ru-RU" sz="1200" b="1" kern="1200" baseline="0" dirty="0" smtClean="0">
                <a:solidFill>
                  <a:schemeClr val="tx1"/>
                </a:solidFill>
                <a:effectLst/>
                <a:latin typeface="Segoe UI" pitchFamily="34" charset="0"/>
                <a:ea typeface="Segoe UI" pitchFamily="34" charset="0"/>
                <a:cs typeface="Segoe UI" pitchFamily="34" charset="0"/>
              </a:rPr>
              <a:t> говорящему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Segoe UI" pitchFamily="34" charset="0"/>
                <a:ea typeface="Segoe UI" pitchFamily="34" charset="0"/>
                <a:cs typeface="Segoe UI" pitchFamily="34" charset="0"/>
              </a:rPr>
              <a:t>: </a:t>
            </a:r>
            <a:r>
              <a:rPr lang="ru-RU" sz="1200" b="0" i="1" kern="1200" dirty="0" smtClean="0">
                <a:solidFill>
                  <a:schemeClr val="tx1"/>
                </a:solidFill>
                <a:effectLst/>
                <a:latin typeface="Segoe UI" pitchFamily="34" charset="0"/>
                <a:ea typeface="Segoe UI" pitchFamily="34" charset="0"/>
                <a:cs typeface="Segoe UI" pitchFamily="34" charset="0"/>
              </a:rPr>
              <a:t>Если вы еще не сделали этого, то</a:t>
            </a:r>
            <a:r>
              <a:rPr lang="ru-RU" sz="1200" b="0" i="1" kern="1200" baseline="0" dirty="0" smtClean="0">
                <a:solidFill>
                  <a:schemeClr val="tx1"/>
                </a:solidFill>
                <a:effectLst/>
                <a:latin typeface="Segoe UI" pitchFamily="34" charset="0"/>
                <a:ea typeface="Segoe UI" pitchFamily="34" charset="0"/>
                <a:cs typeface="Segoe UI" pitchFamily="34" charset="0"/>
              </a:rPr>
              <a:t> </a:t>
            </a:r>
            <a:r>
              <a:rPr lang="ru-RU" sz="1200" b="0" i="1" kern="1200" dirty="0" smtClean="0">
                <a:solidFill>
                  <a:schemeClr val="tx1"/>
                </a:solidFill>
                <a:effectLst/>
                <a:latin typeface="Segoe UI" pitchFamily="34" charset="0"/>
                <a:ea typeface="Segoe UI" pitchFamily="34" charset="0"/>
                <a:cs typeface="Segoe UI" pitchFamily="34" charset="0"/>
              </a:rPr>
              <a:t>раздайте брошюры.</a:t>
            </a:r>
            <a:endParaRPr lang="en-US" sz="1200" kern="1200" dirty="0" smtClean="0">
              <a:solidFill>
                <a:schemeClr val="tx1"/>
              </a:solidFill>
              <a:effectLst/>
              <a:latin typeface="Segoe UI" pitchFamily="34" charset="0"/>
              <a:ea typeface="Segoe UI" pitchFamily="34" charset="0"/>
              <a:cs typeface="Segoe UI" pitchFamily="34" charset="0"/>
            </a:endParaRPr>
          </a:p>
          <a:p>
            <a:pPr lvl="0"/>
            <a:endParaRPr lang="en-US" sz="1200" kern="1200" dirty="0" smtClean="0">
              <a:solidFill>
                <a:schemeClr val="tx1"/>
              </a:solidFill>
              <a:effectLst/>
              <a:latin typeface="Segoe UI" pitchFamily="34" charset="0"/>
              <a:ea typeface="Segoe UI" pitchFamily="34" charset="0"/>
              <a:cs typeface="Segoe UI" pitchFamily="34" charset="0"/>
            </a:endParaRPr>
          </a:p>
          <a:p>
            <a:pPr marL="171450" lvl="0" indent="-171450">
              <a:buFont typeface="Arial" pitchFamily="34" charset="0"/>
              <a:buChar char="•"/>
            </a:pPr>
            <a:r>
              <a:rPr lang="ru-RU" sz="1200" kern="1200" dirty="0" smtClean="0">
                <a:solidFill>
                  <a:schemeClr val="tx1"/>
                </a:solidFill>
                <a:effectLst/>
                <a:latin typeface="Segoe UI" pitchFamily="34" charset="0"/>
                <a:ea typeface="Segoe UI" pitchFamily="34" charset="0"/>
                <a:cs typeface="Segoe UI" pitchFamily="34" charset="0"/>
              </a:rPr>
              <a:t>Чтобы узнать как делать вещи,</a:t>
            </a:r>
            <a:r>
              <a:rPr lang="ru-RU" sz="1200" kern="1200" baseline="0" dirty="0" smtClean="0">
                <a:solidFill>
                  <a:schemeClr val="tx1"/>
                </a:solidFill>
                <a:effectLst/>
                <a:latin typeface="Segoe UI" pitchFamily="34" charset="0"/>
                <a:ea typeface="Segoe UI" pitchFamily="34" charset="0"/>
                <a:cs typeface="Segoe UI" pitchFamily="34" charset="0"/>
              </a:rPr>
              <a:t> о которых я говорил сегодня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egoe UI" pitchFamily="34" charset="0"/>
                <a:ea typeface="Segoe UI" pitchFamily="34" charset="0"/>
                <a:cs typeface="Segoe UI" pitchFamily="34" charset="0"/>
              </a:rPr>
              <a:t>—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Segoe UI" pitchFamily="34" charset="0"/>
                <a:ea typeface="Segoe UI" pitchFamily="34" charset="0"/>
                <a:cs typeface="Segoe UI" pitchFamily="34" charset="0"/>
              </a:rPr>
              <a:t>например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egoe UI" pitchFamily="34" charset="0"/>
                <a:ea typeface="Segoe UI" pitchFamily="34" charset="0"/>
                <a:cs typeface="Segoe UI" pitchFamily="34" charset="0"/>
              </a:rPr>
              <a:t>, 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Segoe UI" pitchFamily="34" charset="0"/>
                <a:ea typeface="Segoe UI" pitchFamily="34" charset="0"/>
                <a:cs typeface="Segoe UI" pitchFamily="34" charset="0"/>
              </a:rPr>
              <a:t>создать</a:t>
            </a:r>
            <a:r>
              <a:rPr lang="ru-RU" sz="1200" kern="1200" baseline="0" dirty="0" smtClean="0">
                <a:solidFill>
                  <a:schemeClr val="tx1"/>
                </a:solidFill>
                <a:effectLst/>
                <a:latin typeface="Segoe UI" pitchFamily="34" charset="0"/>
                <a:ea typeface="Segoe UI" pitchFamily="34" charset="0"/>
                <a:cs typeface="Segoe UI" pitchFamily="34" charset="0"/>
              </a:rPr>
              <a:t> надежные пароли или увеличить защиту вашего компьютера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egoe UI" pitchFamily="34" charset="0"/>
                <a:ea typeface="Segoe UI" pitchFamily="34" charset="0"/>
                <a:cs typeface="Segoe UI" pitchFamily="34" charset="0"/>
              </a:rPr>
              <a:t>—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Segoe UI" pitchFamily="34" charset="0"/>
                <a:ea typeface="Segoe UI" pitchFamily="34" charset="0"/>
                <a:cs typeface="Segoe UI" pitchFamily="34" charset="0"/>
              </a:rPr>
              <a:t>рассмотрите</a:t>
            </a:r>
            <a:r>
              <a:rPr lang="ru-RU" sz="1200" kern="1200" baseline="0" dirty="0" smtClean="0">
                <a:solidFill>
                  <a:schemeClr val="tx1"/>
                </a:solidFill>
                <a:effectLst/>
                <a:latin typeface="Segoe UI" pitchFamily="34" charset="0"/>
                <a:ea typeface="Segoe UI" pitchFamily="34" charset="0"/>
                <a:cs typeface="Segoe UI" pitchFamily="34" charset="0"/>
              </a:rPr>
              <a:t> ссылки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egoe UI" pitchFamily="34" charset="0"/>
                <a:ea typeface="Segoe UI" pitchFamily="34" charset="0"/>
                <a:cs typeface="Segoe UI" pitchFamily="34" charset="0"/>
              </a:rPr>
              <a:t> 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Segoe UI" pitchFamily="34" charset="0"/>
                <a:ea typeface="Segoe UI" pitchFamily="34" charset="0"/>
                <a:cs typeface="Segoe UI" pitchFamily="34" charset="0"/>
              </a:rPr>
              <a:t>внутри</a:t>
            </a:r>
            <a:r>
              <a:rPr lang="ru-RU" sz="1200" kern="1200" baseline="0" dirty="0" smtClean="0">
                <a:solidFill>
                  <a:schemeClr val="tx1"/>
                </a:solidFill>
                <a:effectLst/>
                <a:latin typeface="Segoe UI" pitchFamily="34" charset="0"/>
                <a:ea typeface="Segoe UI" pitchFamily="34" charset="0"/>
                <a:cs typeface="Segoe UI" pitchFamily="34" charset="0"/>
              </a:rPr>
              <a:t> брошюры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egoe UI" pitchFamily="34" charset="0"/>
                <a:ea typeface="Segoe UI" pitchFamily="34" charset="0"/>
                <a:cs typeface="Segoe UI" pitchFamily="34" charset="0"/>
              </a:rPr>
              <a:t>. 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Segoe UI" pitchFamily="34" charset="0"/>
                <a:ea typeface="Segoe UI" pitchFamily="34" charset="0"/>
                <a:cs typeface="Segoe UI" pitchFamily="34" charset="0"/>
              </a:rPr>
              <a:t>Сзади</a:t>
            </a:r>
            <a:r>
              <a:rPr lang="ru-RU" sz="1200" kern="1200" baseline="0" dirty="0" smtClean="0">
                <a:solidFill>
                  <a:schemeClr val="tx1"/>
                </a:solidFill>
                <a:effectLst/>
                <a:latin typeface="Segoe UI" pitchFamily="34" charset="0"/>
                <a:ea typeface="Segoe UI" pitchFamily="34" charset="0"/>
                <a:cs typeface="Segoe UI" pitchFamily="34" charset="0"/>
              </a:rPr>
              <a:t> брошюры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egoe UI" pitchFamily="34" charset="0"/>
                <a:ea typeface="Segoe UI" pitchFamily="34" charset="0"/>
                <a:cs typeface="Segoe UI" pitchFamily="34" charset="0"/>
              </a:rPr>
              <a:t>, 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Segoe UI" pitchFamily="34" charset="0"/>
                <a:ea typeface="Segoe UI" pitchFamily="34" charset="0"/>
                <a:cs typeface="Segoe UI" pitchFamily="34" charset="0"/>
              </a:rPr>
              <a:t>вы</a:t>
            </a:r>
            <a:r>
              <a:rPr lang="ru-RU" sz="1200" kern="1200" baseline="0" dirty="0" smtClean="0">
                <a:solidFill>
                  <a:schemeClr val="tx1"/>
                </a:solidFill>
                <a:effectLst/>
                <a:latin typeface="Segoe UI" pitchFamily="34" charset="0"/>
                <a:ea typeface="Segoe UI" pitchFamily="34" charset="0"/>
                <a:cs typeface="Segoe UI" pitchFamily="34" charset="0"/>
              </a:rPr>
              <a:t> найдете ссылки на дополнительную полезную информацию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egoe UI" pitchFamily="34" charset="0"/>
                <a:ea typeface="Segoe UI" pitchFamily="34" charset="0"/>
                <a:cs typeface="Segoe UI" pitchFamily="34" charset="0"/>
              </a:rPr>
              <a:t>. </a:t>
            </a:r>
          </a:p>
          <a:p>
            <a:pPr marL="171450" lvl="0" indent="-171450">
              <a:buFont typeface="Arial" pitchFamily="34" charset="0"/>
              <a:buChar char="•"/>
            </a:pPr>
            <a:endParaRPr lang="en-US" sz="1200" kern="1200" dirty="0" smtClean="0">
              <a:solidFill>
                <a:schemeClr val="tx1"/>
              </a:solidFill>
              <a:effectLst/>
              <a:latin typeface="Segoe UI" pitchFamily="34" charset="0"/>
              <a:ea typeface="Segoe UI" pitchFamily="34" charset="0"/>
              <a:cs typeface="Segoe UI" pitchFamily="34" charset="0"/>
            </a:endParaRPr>
          </a:p>
          <a:p>
            <a:pPr marL="171450" lvl="0" indent="-171450">
              <a:buFont typeface="Arial" pitchFamily="34" charset="0"/>
              <a:buChar char="•"/>
            </a:pPr>
            <a:r>
              <a:rPr lang="ru-RU" sz="1200" kern="1200" dirty="0" smtClean="0">
                <a:solidFill>
                  <a:schemeClr val="tx1"/>
                </a:solidFill>
                <a:effectLst/>
                <a:latin typeface="Segoe UI" pitchFamily="34" charset="0"/>
                <a:ea typeface="Segoe UI" pitchFamily="34" charset="0"/>
                <a:cs typeface="Segoe UI" pitchFamily="34" charset="0"/>
              </a:rPr>
              <a:t>Получите</a:t>
            </a:r>
            <a:r>
              <a:rPr lang="ru-RU" sz="1200" kern="1200" baseline="0" dirty="0" smtClean="0">
                <a:solidFill>
                  <a:schemeClr val="tx1"/>
                </a:solidFill>
                <a:effectLst/>
                <a:latin typeface="Segoe UI" pitchFamily="34" charset="0"/>
                <a:ea typeface="Segoe UI" pitchFamily="34" charset="0"/>
                <a:cs typeface="Segoe UI" pitchFamily="34" charset="0"/>
              </a:rPr>
              <a:t> полезную информацию по защите вашего компьютера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egoe UI" pitchFamily="34" charset="0"/>
                <a:ea typeface="Segoe UI" pitchFamily="34" charset="0"/>
                <a:cs typeface="Segoe UI" pitchFamily="34" charset="0"/>
              </a:rPr>
              <a:t>,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Segoe UI" pitchFamily="34" charset="0"/>
                <a:ea typeface="Segoe UI" pitchFamily="34" charset="0"/>
                <a:cs typeface="Segoe UI" pitchFamily="34" charset="0"/>
              </a:rPr>
              <a:t> вашей информации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egoe UI" pitchFamily="34" charset="0"/>
                <a:ea typeface="Segoe UI" pitchFamily="34" charset="0"/>
                <a:cs typeface="Segoe UI" pitchFamily="34" charset="0"/>
              </a:rPr>
              <a:t> 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Segoe UI" pitchFamily="34" charset="0"/>
                <a:ea typeface="Segoe UI" pitchFamily="34" charset="0"/>
                <a:cs typeface="Segoe UI" pitchFamily="34" charset="0"/>
              </a:rPr>
              <a:t>и</a:t>
            </a:r>
            <a:r>
              <a:rPr lang="ru-RU" sz="1200" kern="1200" baseline="0" dirty="0" smtClean="0">
                <a:solidFill>
                  <a:schemeClr val="tx1"/>
                </a:solidFill>
                <a:effectLst/>
                <a:latin typeface="Segoe UI" pitchFamily="34" charset="0"/>
                <a:ea typeface="Segoe UI" pitchFamily="34" charset="0"/>
                <a:cs typeface="Segoe UI" pitchFamily="34" charset="0"/>
              </a:rPr>
              <a:t> вашей семьи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egoe UI" pitchFamily="34" charset="0"/>
                <a:ea typeface="Segoe UI" pitchFamily="34" charset="0"/>
                <a:cs typeface="Segoe UI" pitchFamily="34" charset="0"/>
              </a:rPr>
              <a:t> 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Segoe UI" pitchFamily="34" charset="0"/>
                <a:ea typeface="Segoe UI" pitchFamily="34" charset="0"/>
                <a:cs typeface="Segoe UI" pitchFamily="34" charset="0"/>
              </a:rPr>
              <a:t>в</a:t>
            </a:r>
            <a:r>
              <a:rPr lang="ru-RU" sz="1200" kern="1200" baseline="0" dirty="0" smtClean="0">
                <a:solidFill>
                  <a:schemeClr val="tx1"/>
                </a:solidFill>
                <a:effectLst/>
                <a:latin typeface="Segoe UI" pitchFamily="34" charset="0"/>
                <a:ea typeface="Segoe UI" pitchFamily="34" charset="0"/>
                <a:cs typeface="Segoe UI" pitchFamily="34" charset="0"/>
              </a:rPr>
              <a:t> онлайне с помощью регулярных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egoe UI" pitchFamily="34" charset="0"/>
                <a:ea typeface="Segoe UI" pitchFamily="34" charset="0"/>
                <a:cs typeface="Segoe UI" pitchFamily="34" charset="0"/>
              </a:rPr>
              <a:t> 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Segoe UI" pitchFamily="34" charset="0"/>
                <a:ea typeface="Segoe UI" pitchFamily="34" charset="0"/>
                <a:cs typeface="Segoe UI" pitchFamily="34" charset="0"/>
              </a:rPr>
              <a:t>посещений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egoe UI" pitchFamily="34" charset="0"/>
                <a:ea typeface="Segoe UI" pitchFamily="34" charset="0"/>
                <a:cs typeface="Segoe UI" pitchFamily="34" charset="0"/>
              </a:rPr>
              <a:t> 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Segoe UI" pitchFamily="34" charset="0"/>
                <a:ea typeface="Segoe UI" pitchFamily="34" charset="0"/>
                <a:cs typeface="Segoe UI" pitchFamily="34" charset="0"/>
              </a:rPr>
              <a:t>Центра</a:t>
            </a:r>
            <a:r>
              <a:rPr lang="ru-RU" sz="1200" kern="1200" baseline="0" dirty="0" smtClean="0">
                <a:solidFill>
                  <a:schemeClr val="tx1"/>
                </a:solidFill>
                <a:effectLst/>
                <a:latin typeface="Segoe UI" pitchFamily="34" charset="0"/>
                <a:ea typeface="Segoe UI" pitchFamily="34" charset="0"/>
                <a:cs typeface="Segoe UI" pitchFamily="34" charset="0"/>
              </a:rPr>
              <a:t> обеспечения безопасности Майкрософт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egoe UI" pitchFamily="34" charset="0"/>
                <a:ea typeface="Segoe UI" pitchFamily="34" charset="0"/>
                <a:cs typeface="Segoe UI" pitchFamily="34" charset="0"/>
              </a:rPr>
              <a:t>. </a:t>
            </a:r>
          </a:p>
          <a:p>
            <a:pPr marL="171450" lvl="0" indent="-171450">
              <a:buFont typeface="Arial" pitchFamily="34" charset="0"/>
              <a:buChar char="•"/>
            </a:pPr>
            <a:endParaRPr lang="en-US" sz="1200" kern="1200" dirty="0" smtClean="0">
              <a:solidFill>
                <a:schemeClr val="tx1"/>
              </a:solidFill>
              <a:effectLst/>
              <a:latin typeface="Segoe UI" pitchFamily="34" charset="0"/>
              <a:ea typeface="Segoe UI" pitchFamily="34" charset="0"/>
              <a:cs typeface="Segoe UI" pitchFamily="34" charset="0"/>
            </a:endParaRPr>
          </a:p>
          <a:p>
            <a:pPr marL="171450" lvl="0" indent="-171450">
              <a:buFont typeface="Arial" pitchFamily="34" charset="0"/>
              <a:buChar char="•"/>
            </a:pPr>
            <a:r>
              <a:rPr lang="ru-RU" sz="1200" kern="1200" dirty="0" smtClean="0">
                <a:solidFill>
                  <a:schemeClr val="tx1"/>
                </a:solidFill>
                <a:effectLst/>
                <a:latin typeface="Segoe UI" pitchFamily="34" charset="0"/>
                <a:ea typeface="Segoe UI" pitchFamily="34" charset="0"/>
                <a:cs typeface="Segoe UI" pitchFamily="34" charset="0"/>
              </a:rPr>
              <a:t>Любые</a:t>
            </a:r>
            <a:r>
              <a:rPr lang="ru-RU" sz="1200" kern="1200" baseline="0" dirty="0" smtClean="0">
                <a:solidFill>
                  <a:schemeClr val="tx1"/>
                </a:solidFill>
                <a:effectLst/>
                <a:latin typeface="Segoe UI" pitchFamily="34" charset="0"/>
                <a:ea typeface="Segoe UI" pitchFamily="34" charset="0"/>
                <a:cs typeface="Segoe UI" pitchFamily="34" charset="0"/>
              </a:rPr>
              <a:t> комментарии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egoe UI" pitchFamily="34" charset="0"/>
                <a:ea typeface="Segoe UI" pitchFamily="34" charset="0"/>
                <a:cs typeface="Segoe UI" pitchFamily="34" charset="0"/>
              </a:rPr>
              <a:t> 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Segoe UI" pitchFamily="34" charset="0"/>
                <a:ea typeface="Segoe UI" pitchFamily="34" charset="0"/>
                <a:cs typeface="Segoe UI" pitchFamily="34" charset="0"/>
              </a:rPr>
              <a:t>или</a:t>
            </a:r>
            <a:r>
              <a:rPr lang="ru-RU" sz="1200" kern="1200" baseline="0" dirty="0" smtClean="0">
                <a:solidFill>
                  <a:schemeClr val="tx1"/>
                </a:solidFill>
                <a:effectLst/>
                <a:latin typeface="Segoe UI" pitchFamily="34" charset="0"/>
                <a:ea typeface="Segoe UI" pitchFamily="34" charset="0"/>
                <a:cs typeface="Segoe UI" pitchFamily="34" charset="0"/>
              </a:rPr>
              <a:t> вопросы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egoe UI" pitchFamily="34" charset="0"/>
                <a:ea typeface="Segoe UI" pitchFamily="34" charset="0"/>
                <a:cs typeface="Segoe UI" pitchFamily="34" charset="0"/>
              </a:rPr>
              <a:t>?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Segoe UI" pitchFamily="34" charset="0"/>
                <a:ea typeface="Segoe UI" pitchFamily="34" charset="0"/>
                <a:cs typeface="Segoe UI" pitchFamily="34" charset="0"/>
              </a:rPr>
              <a:t>[</a:t>
            </a:r>
            <a:r>
              <a:rPr lang="ru-RU" sz="1200" b="1" kern="1200" dirty="0" smtClean="0">
                <a:solidFill>
                  <a:schemeClr val="tx1"/>
                </a:solidFill>
                <a:effectLst/>
                <a:latin typeface="Segoe UI" pitchFamily="34" charset="0"/>
                <a:ea typeface="Segoe UI" pitchFamily="34" charset="0"/>
                <a:cs typeface="Segoe UI" pitchFamily="34" charset="0"/>
              </a:rPr>
              <a:t>щелчок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Segoe UI" pitchFamily="34" charset="0"/>
                <a:ea typeface="Segoe UI" pitchFamily="34" charset="0"/>
                <a:cs typeface="Segoe UI" pitchFamily="34" charset="0"/>
              </a:rPr>
              <a:t>]</a:t>
            </a:r>
          </a:p>
          <a:p>
            <a:pPr lvl="0"/>
            <a:endParaRPr lang="en-US" sz="1200" kern="1200" dirty="0" smtClean="0">
              <a:solidFill>
                <a:schemeClr val="tx1"/>
              </a:solidFill>
              <a:effectLst/>
              <a:latin typeface="Segoe UI" pitchFamily="34" charset="0"/>
              <a:ea typeface="Segoe UI" pitchFamily="34" charset="0"/>
              <a:cs typeface="Segoe UI" pitchFamily="34" charset="0"/>
            </a:endParaRP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Segoe UI" pitchFamily="34" charset="0"/>
                <a:ea typeface="Segoe UI" pitchFamily="34" charset="0"/>
                <a:cs typeface="Segoe UI" pitchFamily="34" charset="0"/>
              </a:rPr>
              <a:t>[</a:t>
            </a:r>
            <a:r>
              <a:rPr lang="ru-RU" sz="1200" b="1" kern="1200" dirty="0" smtClean="0">
                <a:solidFill>
                  <a:schemeClr val="tx1"/>
                </a:solidFill>
                <a:effectLst/>
                <a:latin typeface="Segoe UI" pitchFamily="34" charset="0"/>
                <a:ea typeface="Segoe UI" pitchFamily="34" charset="0"/>
                <a:cs typeface="Segoe UI" pitchFamily="34" charset="0"/>
              </a:rPr>
              <a:t>Примечание</a:t>
            </a:r>
            <a:r>
              <a:rPr lang="ru-RU" sz="1200" b="1" kern="1200" baseline="0" dirty="0" smtClean="0">
                <a:solidFill>
                  <a:schemeClr val="tx1"/>
                </a:solidFill>
                <a:effectLst/>
                <a:latin typeface="Segoe UI" pitchFamily="34" charset="0"/>
                <a:ea typeface="Segoe UI" pitchFamily="34" charset="0"/>
                <a:cs typeface="Segoe UI" pitchFamily="34" charset="0"/>
              </a:rPr>
              <a:t> говорящему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egoe UI" pitchFamily="34" charset="0"/>
                <a:ea typeface="Segoe UI" pitchFamily="34" charset="0"/>
                <a:cs typeface="Segoe UI" pitchFamily="34" charset="0"/>
              </a:rPr>
              <a:t>: </a:t>
            </a:r>
            <a:r>
              <a:rPr lang="ru-RU" sz="1200" i="1" kern="1200" dirty="0" smtClean="0">
                <a:solidFill>
                  <a:schemeClr val="tx1"/>
                </a:solidFill>
                <a:effectLst/>
                <a:latin typeface="Segoe UI" pitchFamily="34" charset="0"/>
                <a:ea typeface="Segoe UI" pitchFamily="34" charset="0"/>
                <a:cs typeface="Segoe UI" pitchFamily="34" charset="0"/>
              </a:rPr>
              <a:t>Закончите</a:t>
            </a:r>
            <a:r>
              <a:rPr lang="ru-RU" sz="1200" i="1" kern="1200" baseline="0" dirty="0" smtClean="0">
                <a:solidFill>
                  <a:schemeClr val="tx1"/>
                </a:solidFill>
                <a:effectLst/>
                <a:latin typeface="Segoe UI" pitchFamily="34" charset="0"/>
                <a:ea typeface="Segoe UI" pitchFamily="34" charset="0"/>
                <a:cs typeface="Segoe UI" pitchFamily="34" charset="0"/>
              </a:rPr>
              <a:t> свои презентацию обсуждением</a:t>
            </a:r>
            <a:r>
              <a:rPr lang="en-US" sz="1200" i="1" kern="1200" dirty="0" smtClean="0">
                <a:solidFill>
                  <a:schemeClr val="tx1"/>
                </a:solidFill>
                <a:effectLst/>
                <a:latin typeface="Segoe UI" pitchFamily="34" charset="0"/>
                <a:ea typeface="Segoe UI" pitchFamily="34" charset="0"/>
                <a:cs typeface="Segoe UI" pitchFamily="34" charset="0"/>
              </a:rPr>
              <a:t> </a:t>
            </a:r>
            <a:r>
              <a:rPr lang="ru-RU" sz="1200" i="1" kern="1200" dirty="0" smtClean="0">
                <a:solidFill>
                  <a:schemeClr val="tx1"/>
                </a:solidFill>
                <a:effectLst/>
                <a:latin typeface="Segoe UI" pitchFamily="34" charset="0"/>
                <a:ea typeface="Segoe UI" pitchFamily="34" charset="0"/>
                <a:cs typeface="Segoe UI" pitchFamily="34" charset="0"/>
              </a:rPr>
              <a:t>со аудиторией,</a:t>
            </a:r>
            <a:r>
              <a:rPr lang="ru-RU" sz="1200" i="1" kern="1200" baseline="0" dirty="0" smtClean="0">
                <a:solidFill>
                  <a:schemeClr val="tx1"/>
                </a:solidFill>
                <a:effectLst/>
                <a:latin typeface="Segoe UI" pitchFamily="34" charset="0"/>
                <a:ea typeface="Segoe UI" pitchFamily="34" charset="0"/>
                <a:cs typeface="Segoe UI" pitchFamily="34" charset="0"/>
              </a:rPr>
              <a:t> так чтобы они смогли поделиться своим опытом</a:t>
            </a:r>
            <a:r>
              <a:rPr lang="en-US" sz="1200" i="1" kern="1200" dirty="0" smtClean="0">
                <a:solidFill>
                  <a:schemeClr val="tx1"/>
                </a:solidFill>
                <a:effectLst/>
                <a:latin typeface="Segoe UI" pitchFamily="34" charset="0"/>
                <a:ea typeface="Segoe UI" pitchFamily="34" charset="0"/>
                <a:cs typeface="Segoe UI" pitchFamily="34" charset="0"/>
              </a:rPr>
              <a:t>.</a:t>
            </a:r>
            <a:r>
              <a:rPr lang="ru-RU" sz="1200" i="1" kern="1200" baseline="0" dirty="0" smtClean="0">
                <a:solidFill>
                  <a:schemeClr val="tx1"/>
                </a:solidFill>
                <a:effectLst/>
                <a:latin typeface="Segoe UI" pitchFamily="34" charset="0"/>
                <a:ea typeface="Segoe UI" pitchFamily="34" charset="0"/>
                <a:cs typeface="Segoe UI" pitchFamily="34" charset="0"/>
              </a:rPr>
              <a:t> Или</a:t>
            </a:r>
            <a:r>
              <a:rPr lang="en-US" sz="1200" i="1" kern="1200" dirty="0" smtClean="0">
                <a:solidFill>
                  <a:schemeClr val="tx1"/>
                </a:solidFill>
                <a:effectLst/>
                <a:latin typeface="Segoe UI" pitchFamily="34" charset="0"/>
                <a:ea typeface="Segoe UI" pitchFamily="34" charset="0"/>
                <a:cs typeface="Segoe UI" pitchFamily="34" charset="0"/>
              </a:rPr>
              <a:t> </a:t>
            </a:r>
            <a:r>
              <a:rPr lang="ru-RU" sz="1200" i="1" kern="1200" baseline="0" dirty="0" smtClean="0">
                <a:solidFill>
                  <a:schemeClr val="tx1"/>
                </a:solidFill>
                <a:effectLst/>
                <a:latin typeface="Segoe UI" pitchFamily="34" charset="0"/>
                <a:ea typeface="Segoe UI" pitchFamily="34" charset="0"/>
                <a:cs typeface="Segoe UI" pitchFamily="34" charset="0"/>
              </a:rPr>
              <a:t> попробуйте беседу в форме вопросов и ответов, если</a:t>
            </a:r>
            <a:r>
              <a:rPr lang="ru-RU" sz="1200" i="1" kern="1200" dirty="0" smtClean="0">
                <a:solidFill>
                  <a:schemeClr val="tx1"/>
                </a:solidFill>
                <a:effectLst/>
                <a:latin typeface="Segoe UI" pitchFamily="34" charset="0"/>
                <a:ea typeface="Segoe UI" pitchFamily="34" charset="0"/>
                <a:cs typeface="Segoe UI" pitchFamily="34" charset="0"/>
              </a:rPr>
              <a:t> вы чувствуете себя комфортно, отвечая на вопросы</a:t>
            </a:r>
            <a:r>
              <a:rPr lang="ru-RU" sz="1200" i="1" kern="1200" baseline="0" dirty="0" smtClean="0">
                <a:solidFill>
                  <a:schemeClr val="tx1"/>
                </a:solidFill>
                <a:effectLst/>
                <a:latin typeface="Segoe UI" pitchFamily="34" charset="0"/>
                <a:ea typeface="Segoe UI" pitchFamily="34" charset="0"/>
                <a:cs typeface="Segoe UI" pitchFamily="34" charset="0"/>
              </a:rPr>
              <a:t> </a:t>
            </a:r>
            <a:r>
              <a:rPr lang="ru-RU" sz="1200" i="1" kern="1200" baseline="0" dirty="0" err="1" smtClean="0">
                <a:solidFill>
                  <a:schemeClr val="tx1"/>
                </a:solidFill>
                <a:effectLst/>
                <a:latin typeface="Segoe UI" pitchFamily="34" charset="0"/>
                <a:ea typeface="Segoe UI" pitchFamily="34" charset="0"/>
                <a:cs typeface="Segoe UI" pitchFamily="34" charset="0"/>
              </a:rPr>
              <a:t>онлайн-безопасности</a:t>
            </a:r>
            <a:r>
              <a:rPr lang="ru-RU" sz="1200" i="1" kern="1200" baseline="0" dirty="0" smtClean="0">
                <a:solidFill>
                  <a:schemeClr val="tx1"/>
                </a:solidFill>
                <a:effectLst/>
                <a:latin typeface="Segoe UI" pitchFamily="34" charset="0"/>
                <a:ea typeface="Segoe UI" pitchFamily="34" charset="0"/>
                <a:cs typeface="Segoe UI" pitchFamily="34" charset="0"/>
              </a:rPr>
              <a:t>.</a:t>
            </a:r>
            <a:r>
              <a:rPr lang="en-US" sz="1200" i="1" kern="1200" dirty="0" smtClean="0">
                <a:solidFill>
                  <a:schemeClr val="tx1"/>
                </a:solidFill>
                <a:effectLst/>
                <a:latin typeface="Segoe UI" pitchFamily="34" charset="0"/>
                <a:ea typeface="Segoe UI" pitchFamily="34" charset="0"/>
                <a:cs typeface="Segoe UI" pitchFamily="34" charset="0"/>
              </a:rPr>
              <a:t> </a:t>
            </a:r>
            <a:r>
              <a:rPr lang="ru-RU" sz="1200" i="1" kern="1200" dirty="0" smtClean="0">
                <a:solidFill>
                  <a:schemeClr val="tx1"/>
                </a:solidFill>
                <a:effectLst/>
                <a:latin typeface="Segoe UI" pitchFamily="34" charset="0"/>
                <a:ea typeface="Segoe UI" pitchFamily="34" charset="0"/>
                <a:cs typeface="Segoe UI" pitchFamily="34" charset="0"/>
              </a:rPr>
              <a:t>Если</a:t>
            </a:r>
            <a:r>
              <a:rPr lang="ru-RU" sz="1200" i="1" kern="1200" baseline="0" dirty="0" smtClean="0">
                <a:solidFill>
                  <a:schemeClr val="tx1"/>
                </a:solidFill>
                <a:effectLst/>
                <a:latin typeface="Segoe UI" pitchFamily="34" charset="0"/>
                <a:ea typeface="Segoe UI" pitchFamily="34" charset="0"/>
                <a:cs typeface="Segoe UI" pitchFamily="34" charset="0"/>
              </a:rPr>
              <a:t> нет, а вопросы поступают, то спрашивайте ответы у аудитории</a:t>
            </a:r>
            <a:r>
              <a:rPr lang="en-US" sz="1200" i="1" kern="1200" dirty="0" smtClean="0">
                <a:solidFill>
                  <a:schemeClr val="tx1"/>
                </a:solidFill>
                <a:effectLst/>
                <a:latin typeface="Segoe UI" pitchFamily="34" charset="0"/>
                <a:ea typeface="Segoe UI" pitchFamily="34" charset="0"/>
                <a:cs typeface="Segoe UI" pitchFamily="34" charset="0"/>
              </a:rPr>
              <a:t> .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egoe UI" pitchFamily="34" charset="0"/>
                <a:ea typeface="Segoe UI" pitchFamily="34" charset="0"/>
                <a:cs typeface="Segoe UI" pitchFamily="34" charset="0"/>
              </a:rPr>
              <a:t>]</a:t>
            </a:r>
          </a:p>
          <a:p>
            <a:endParaRPr lang="en-US" sz="700" b="1" strike="sngStrike" kern="1200" baseline="0" dirty="0">
              <a:solidFill>
                <a:srgbClr val="C00000"/>
              </a:solidFill>
              <a:effectLst/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521820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981200" y="762000"/>
            <a:ext cx="2692400" cy="2019300"/>
          </a:xfrm>
          <a:ln/>
        </p:spPr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3352800"/>
            <a:ext cx="6553200" cy="5562600"/>
          </a:xfrm>
          <a:ln/>
        </p:spPr>
        <p:txBody>
          <a:bodyPr/>
          <a:lstStyle/>
          <a:p>
            <a:r>
              <a:rPr lang="ru-RU" sz="1200" b="1" kern="1200" dirty="0" smtClean="0">
                <a:solidFill>
                  <a:schemeClr val="tx1"/>
                </a:solidFill>
                <a:effectLst/>
                <a:latin typeface="Segoe UI" pitchFamily="34" charset="0"/>
                <a:ea typeface="Segoe UI" pitchFamily="34" charset="0"/>
                <a:cs typeface="Segoe UI" pitchFamily="34" charset="0"/>
              </a:rPr>
              <a:t>Слайд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Segoe UI" pitchFamily="34" charset="0"/>
                <a:ea typeface="Segoe UI" pitchFamily="34" charset="0"/>
                <a:cs typeface="Segoe UI" pitchFamily="34" charset="0"/>
              </a:rPr>
              <a:t> 2: </a:t>
            </a:r>
            <a:r>
              <a:rPr lang="ru-RU" sz="1200" b="1" kern="1200" dirty="0" smtClean="0">
                <a:solidFill>
                  <a:schemeClr val="tx1"/>
                </a:solidFill>
                <a:effectLst/>
                <a:latin typeface="Segoe UI" pitchFamily="34" charset="0"/>
                <a:ea typeface="Segoe UI" pitchFamily="34" charset="0"/>
                <a:cs typeface="Segoe UI" pitchFamily="34" charset="0"/>
              </a:rPr>
              <a:t>Научите</a:t>
            </a:r>
            <a:r>
              <a:rPr lang="ru-RU" sz="1200" b="1" kern="1200" baseline="0" dirty="0" smtClean="0">
                <a:solidFill>
                  <a:schemeClr val="tx1"/>
                </a:solidFill>
                <a:effectLst/>
                <a:latin typeface="Segoe UI" pitchFamily="34" charset="0"/>
                <a:ea typeface="Segoe UI" pitchFamily="34" charset="0"/>
                <a:cs typeface="Segoe UI" pitchFamily="34" charset="0"/>
              </a:rPr>
              <a:t> детей безопасности в интернете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Segoe UI" pitchFamily="34" charset="0"/>
                <a:ea typeface="Segoe UI" pitchFamily="34" charset="0"/>
                <a:cs typeface="Segoe UI" pitchFamily="34" charset="0"/>
              </a:rPr>
              <a:t>. </a:t>
            </a:r>
            <a:r>
              <a:rPr lang="ru-RU" sz="1200" b="1" kern="1200" dirty="0" smtClean="0">
                <a:solidFill>
                  <a:schemeClr val="tx1"/>
                </a:solidFill>
                <a:effectLst/>
                <a:latin typeface="Segoe UI" pitchFamily="34" charset="0"/>
                <a:ea typeface="Segoe UI" pitchFamily="34" charset="0"/>
                <a:cs typeface="Segoe UI" pitchFamily="34" charset="0"/>
              </a:rPr>
              <a:t>Это</a:t>
            </a:r>
            <a:r>
              <a:rPr lang="ru-RU" sz="1200" b="1" kern="1200" baseline="0" dirty="0" smtClean="0">
                <a:solidFill>
                  <a:schemeClr val="tx1"/>
                </a:solidFill>
                <a:effectLst/>
                <a:latin typeface="Segoe UI" pitchFamily="34" charset="0"/>
                <a:ea typeface="Segoe UI" pitchFamily="34" charset="0"/>
                <a:cs typeface="Segoe UI" pitchFamily="34" charset="0"/>
              </a:rPr>
              <a:t> то же самое, что и научить их плавать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Segoe UI" pitchFamily="34" charset="0"/>
                <a:ea typeface="Segoe UI" pitchFamily="34" charset="0"/>
                <a:cs typeface="Segoe UI" pitchFamily="34" charset="0"/>
              </a:rPr>
              <a:t>.</a:t>
            </a:r>
          </a:p>
          <a:p>
            <a:endParaRPr lang="en-US" sz="1200" b="1" kern="1200" dirty="0" smtClean="0">
              <a:solidFill>
                <a:schemeClr val="tx1"/>
              </a:solidFill>
              <a:effectLst/>
              <a:latin typeface="Segoe UI" pitchFamily="34" charset="0"/>
              <a:ea typeface="Segoe UI" pitchFamily="34" charset="0"/>
              <a:cs typeface="Segoe UI" pitchFamily="34" charset="0"/>
            </a:endParaRP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Segoe UI" pitchFamily="34" charset="0"/>
                <a:ea typeface="Segoe UI" pitchFamily="34" charset="0"/>
                <a:cs typeface="Segoe UI" pitchFamily="34" charset="0"/>
              </a:rPr>
              <a:t>Обучение</a:t>
            </a:r>
            <a:r>
              <a:rPr lang="ru-RU" sz="1200" kern="1200" baseline="0" dirty="0" smtClean="0">
                <a:solidFill>
                  <a:schemeClr val="tx1"/>
                </a:solidFill>
                <a:effectLst/>
                <a:latin typeface="Segoe UI" pitchFamily="34" charset="0"/>
                <a:ea typeface="Segoe UI" pitchFamily="34" charset="0"/>
                <a:cs typeface="Segoe UI" pitchFamily="34" charset="0"/>
              </a:rPr>
              <a:t> детей тому, как оставаться в безопасности онлайн почти, то же самое, что и обучение их плаванию. Как вы стремитесь к цели, чтобы дети плавали самостоятельно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egoe UI" pitchFamily="34" charset="0"/>
                <a:ea typeface="Segoe UI" pitchFamily="34" charset="0"/>
                <a:cs typeface="Segoe UI" pitchFamily="34" charset="0"/>
              </a:rPr>
              <a:t>, 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Segoe UI" pitchFamily="34" charset="0"/>
                <a:ea typeface="Segoe UI" pitchFamily="34" charset="0"/>
                <a:cs typeface="Segoe UI" pitchFamily="34" charset="0"/>
              </a:rPr>
              <a:t>также вы</a:t>
            </a:r>
            <a:r>
              <a:rPr lang="ru-RU" sz="1200" kern="1200" baseline="0" dirty="0" smtClean="0">
                <a:solidFill>
                  <a:schemeClr val="tx1"/>
                </a:solidFill>
                <a:effectLst/>
                <a:latin typeface="Segoe UI" pitchFamily="34" charset="0"/>
                <a:ea typeface="Segoe UI" pitchFamily="34" charset="0"/>
                <a:cs typeface="Segoe UI" pitchFamily="34" charset="0"/>
              </a:rPr>
              <a:t> хотите помочь детям стать более и более самостоятельными в Интернете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egoe UI" pitchFamily="34" charset="0"/>
                <a:ea typeface="Segoe UI" pitchFamily="34" charset="0"/>
                <a:cs typeface="Segoe UI" pitchFamily="34" charset="0"/>
              </a:rPr>
              <a:t>.</a:t>
            </a:r>
          </a:p>
          <a:p>
            <a:endParaRPr lang="en-US" sz="1200" kern="1200" dirty="0" smtClean="0">
              <a:solidFill>
                <a:schemeClr val="tx1"/>
              </a:solidFill>
              <a:effectLst/>
              <a:latin typeface="Segoe UI" pitchFamily="34" charset="0"/>
              <a:ea typeface="Segoe UI" pitchFamily="34" charset="0"/>
              <a:cs typeface="Segoe UI" pitchFamily="34" charset="0"/>
            </a:endParaRP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Segoe UI" pitchFamily="34" charset="0"/>
                <a:ea typeface="Segoe UI" pitchFamily="34" charset="0"/>
                <a:cs typeface="Segoe UI" pitchFamily="34" charset="0"/>
              </a:rPr>
              <a:t>Во</a:t>
            </a:r>
            <a:r>
              <a:rPr lang="ru-RU" sz="1200" kern="1200" baseline="0" dirty="0" smtClean="0">
                <a:solidFill>
                  <a:schemeClr val="tx1"/>
                </a:solidFill>
                <a:effectLst/>
                <a:latin typeface="Segoe UI" pitchFamily="34" charset="0"/>
                <a:ea typeface="Segoe UI" pitchFamily="34" charset="0"/>
                <a:cs typeface="Segoe UI" pitchFamily="34" charset="0"/>
              </a:rPr>
              <a:t> время плавания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egoe UI" pitchFamily="34" charset="0"/>
                <a:ea typeface="Segoe UI" pitchFamily="34" charset="0"/>
                <a:cs typeface="Segoe UI" pitchFamily="34" charset="0"/>
              </a:rPr>
              <a:t> 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Segoe UI" pitchFamily="34" charset="0"/>
                <a:ea typeface="Segoe UI" pitchFamily="34" charset="0"/>
                <a:cs typeface="Segoe UI" pitchFamily="34" charset="0"/>
              </a:rPr>
              <a:t>дети</a:t>
            </a:r>
            <a:r>
              <a:rPr lang="ru-RU" sz="1200" kern="1200" baseline="0" dirty="0" smtClean="0">
                <a:solidFill>
                  <a:schemeClr val="tx1"/>
                </a:solidFill>
                <a:effectLst/>
                <a:latin typeface="Segoe UI" pitchFamily="34" charset="0"/>
                <a:ea typeface="Segoe UI" pitchFamily="34" charset="0"/>
                <a:cs typeface="Segoe UI" pitchFamily="34" charset="0"/>
              </a:rPr>
              <a:t> начинают с основ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egoe UI" pitchFamily="34" charset="0"/>
                <a:ea typeface="Segoe UI" pitchFamily="34" charset="0"/>
                <a:cs typeface="Segoe UI" pitchFamily="34" charset="0"/>
              </a:rPr>
              <a:t>—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Segoe UI" pitchFamily="34" charset="0"/>
                <a:ea typeface="Segoe UI" pitchFamily="34" charset="0"/>
                <a:cs typeface="Segoe UI" pitchFamily="34" charset="0"/>
              </a:rPr>
              <a:t> как</a:t>
            </a:r>
            <a:r>
              <a:rPr lang="ru-RU" sz="1200" kern="1200" baseline="0" dirty="0" smtClean="0">
                <a:solidFill>
                  <a:schemeClr val="tx1"/>
                </a:solidFill>
                <a:effectLst/>
                <a:latin typeface="Segoe UI" pitchFamily="34" charset="0"/>
                <a:ea typeface="Segoe UI" pitchFamily="34" charset="0"/>
                <a:cs typeface="Segoe UI" pitchFamily="34" charset="0"/>
              </a:rPr>
              <a:t> прыгать и держаться на поверхности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egoe UI" pitchFamily="34" charset="0"/>
                <a:ea typeface="Segoe UI" pitchFamily="34" charset="0"/>
                <a:cs typeface="Segoe UI" pitchFamily="34" charset="0"/>
              </a:rPr>
              <a:t>. 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Segoe UI" pitchFamily="34" charset="0"/>
                <a:ea typeface="Segoe UI" pitchFamily="34" charset="0"/>
                <a:cs typeface="Segoe UI" pitchFamily="34" charset="0"/>
              </a:rPr>
              <a:t>Как</a:t>
            </a:r>
            <a:r>
              <a:rPr lang="ru-RU" sz="1200" kern="1200" baseline="0" dirty="0" smtClean="0">
                <a:solidFill>
                  <a:schemeClr val="tx1"/>
                </a:solidFill>
                <a:effectLst/>
                <a:latin typeface="Segoe UI" pitchFamily="34" charset="0"/>
                <a:ea typeface="Segoe UI" pitchFamily="34" charset="0"/>
                <a:cs typeface="Segoe UI" pitchFamily="34" charset="0"/>
              </a:rPr>
              <a:t> только дети это осваивают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egoe UI" pitchFamily="34" charset="0"/>
                <a:ea typeface="Segoe UI" pitchFamily="34" charset="0"/>
                <a:cs typeface="Segoe UI" pitchFamily="34" charset="0"/>
              </a:rPr>
              <a:t>, 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Segoe UI" pitchFamily="34" charset="0"/>
                <a:ea typeface="Segoe UI" pitchFamily="34" charset="0"/>
                <a:cs typeface="Segoe UI" pitchFamily="34" charset="0"/>
              </a:rPr>
              <a:t>они</a:t>
            </a:r>
            <a:r>
              <a:rPr lang="ru-RU" sz="1200" kern="1200" baseline="0" dirty="0" smtClean="0">
                <a:solidFill>
                  <a:schemeClr val="tx1"/>
                </a:solidFill>
                <a:effectLst/>
                <a:latin typeface="Segoe UI" pitchFamily="34" charset="0"/>
                <a:ea typeface="Segoe UI" pitchFamily="34" charset="0"/>
                <a:cs typeface="Segoe UI" pitchFamily="34" charset="0"/>
              </a:rPr>
              <a:t> переходят более к сложному - как плавание на ширину бассейна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egoe UI" pitchFamily="34" charset="0"/>
                <a:ea typeface="Segoe UI" pitchFamily="34" charset="0"/>
                <a:cs typeface="Segoe UI" pitchFamily="34" charset="0"/>
              </a:rPr>
              <a:t>. 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Segoe UI" pitchFamily="34" charset="0"/>
                <a:ea typeface="Segoe UI" pitchFamily="34" charset="0"/>
                <a:cs typeface="Segoe UI" pitchFamily="34" charset="0"/>
              </a:rPr>
              <a:t>Достигнув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egoe UI" pitchFamily="34" charset="0"/>
                <a:ea typeface="Segoe UI" pitchFamily="34" charset="0"/>
                <a:cs typeface="Segoe UI" pitchFamily="34" charset="0"/>
              </a:rPr>
              <a:t> 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Segoe UI" pitchFamily="34" charset="0"/>
                <a:ea typeface="Segoe UI" pitchFamily="34" charset="0"/>
                <a:cs typeface="Segoe UI" pitchFamily="34" charset="0"/>
              </a:rPr>
              <a:t>определенного</a:t>
            </a:r>
            <a:r>
              <a:rPr lang="ru-RU" sz="1200" kern="1200" baseline="0" dirty="0" smtClean="0">
                <a:solidFill>
                  <a:schemeClr val="tx1"/>
                </a:solidFill>
                <a:effectLst/>
                <a:latin typeface="Segoe UI" pitchFamily="34" charset="0"/>
                <a:ea typeface="Segoe UI" pitchFamily="34" charset="0"/>
                <a:cs typeface="Segoe UI" pitchFamily="34" charset="0"/>
              </a:rPr>
              <a:t> уровня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egoe UI" pitchFamily="34" charset="0"/>
                <a:ea typeface="Segoe UI" pitchFamily="34" charset="0"/>
                <a:cs typeface="Segoe UI" pitchFamily="34" charset="0"/>
              </a:rPr>
              <a:t>, 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Segoe UI" pitchFamily="34" charset="0"/>
                <a:ea typeface="Segoe UI" pitchFamily="34" charset="0"/>
                <a:cs typeface="Segoe UI" pitchFamily="34" charset="0"/>
              </a:rPr>
              <a:t>дети</a:t>
            </a:r>
            <a:r>
              <a:rPr lang="ru-RU" sz="1200" kern="1200" baseline="0" dirty="0" smtClean="0">
                <a:solidFill>
                  <a:schemeClr val="tx1"/>
                </a:solidFill>
                <a:effectLst/>
                <a:latin typeface="Segoe UI" pitchFamily="34" charset="0"/>
                <a:ea typeface="Segoe UI" pitchFamily="34" charset="0"/>
                <a:cs typeface="Segoe UI" pitchFamily="34" charset="0"/>
              </a:rPr>
              <a:t> готовы учиться нырять или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egoe UI" pitchFamily="34" charset="0"/>
                <a:ea typeface="Segoe UI" pitchFamily="34" charset="0"/>
                <a:cs typeface="Segoe UI" pitchFamily="34" charset="0"/>
              </a:rPr>
              <a:t> 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Segoe UI" pitchFamily="34" charset="0"/>
                <a:ea typeface="Segoe UI" pitchFamily="34" charset="0"/>
                <a:cs typeface="Segoe UI" pitchFamily="34" charset="0"/>
              </a:rPr>
              <a:t>делать сальто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egoe UI" pitchFamily="34" charset="0"/>
                <a:ea typeface="Segoe UI" pitchFamily="34" charset="0"/>
                <a:cs typeface="Segoe UI" pitchFamily="34" charset="0"/>
              </a:rPr>
              <a:t>.</a:t>
            </a:r>
          </a:p>
          <a:p>
            <a:endParaRPr lang="en-US" sz="1200" kern="1200" dirty="0" smtClean="0">
              <a:solidFill>
                <a:schemeClr val="tx1"/>
              </a:solidFill>
              <a:effectLst/>
              <a:latin typeface="Segoe UI" pitchFamily="34" charset="0"/>
              <a:ea typeface="Segoe UI" pitchFamily="34" charset="0"/>
              <a:cs typeface="Segoe UI" pitchFamily="34" charset="0"/>
            </a:endParaRPr>
          </a:p>
          <a:p>
            <a:r>
              <a:rPr lang="ru-RU" sz="1200" kern="1200" baseline="0" dirty="0" smtClean="0">
                <a:solidFill>
                  <a:schemeClr val="tx1"/>
                </a:solidFill>
                <a:effectLst/>
                <a:latin typeface="Segoe UI" pitchFamily="34" charset="0"/>
                <a:ea typeface="Segoe UI" pitchFamily="34" charset="0"/>
                <a:cs typeface="Segoe UI" pitchFamily="34" charset="0"/>
              </a:rPr>
              <a:t>То же самое и для обучения детей безопасности в Интернете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egoe UI" pitchFamily="34" charset="0"/>
                <a:ea typeface="Segoe UI" pitchFamily="34" charset="0"/>
                <a:cs typeface="Segoe UI" pitchFamily="34" charset="0"/>
              </a:rPr>
              <a:t>. 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Segoe UI" pitchFamily="34" charset="0"/>
                <a:ea typeface="Segoe UI" pitchFamily="34" charset="0"/>
                <a:cs typeface="Segoe UI" pitchFamily="34" charset="0"/>
              </a:rPr>
              <a:t>Вместо</a:t>
            </a:r>
            <a:r>
              <a:rPr lang="ru-RU" sz="1200" kern="1200" baseline="0" dirty="0" smtClean="0">
                <a:solidFill>
                  <a:schemeClr val="tx1"/>
                </a:solidFill>
                <a:effectLst/>
                <a:latin typeface="Segoe UI" pitchFamily="34" charset="0"/>
                <a:ea typeface="Segoe UI" pitchFamily="34" charset="0"/>
                <a:cs typeface="Segoe UI" pitchFamily="34" charset="0"/>
              </a:rPr>
              <a:t> того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egoe UI" pitchFamily="34" charset="0"/>
                <a:ea typeface="Segoe UI" pitchFamily="34" charset="0"/>
                <a:cs typeface="Segoe UI" pitchFamily="34" charset="0"/>
              </a:rPr>
              <a:t>,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Segoe UI" pitchFamily="34" charset="0"/>
                <a:ea typeface="Segoe UI" pitchFamily="34" charset="0"/>
                <a:cs typeface="Segoe UI" pitchFamily="34" charset="0"/>
              </a:rPr>
              <a:t> чтобы контролировать использование Интернета детьми, вы можете помочь им развить</a:t>
            </a:r>
            <a:r>
              <a:rPr lang="ru-RU" sz="1200" kern="1200" baseline="0" dirty="0" smtClean="0">
                <a:solidFill>
                  <a:schemeClr val="tx1"/>
                </a:solidFill>
                <a:effectLst/>
                <a:latin typeface="Segoe UI" pitchFamily="34" charset="0"/>
                <a:ea typeface="Segoe UI" pitchFamily="34" charset="0"/>
                <a:cs typeface="Segoe UI" pitchFamily="34" charset="0"/>
              </a:rPr>
              <a:t> навыки в цифровых технологиях, которыми они будут пользовать самостоятельно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egoe UI" pitchFamily="34" charset="0"/>
                <a:ea typeface="Segoe UI" pitchFamily="34" charset="0"/>
                <a:cs typeface="Segoe UI" pitchFamily="34" charset="0"/>
              </a:rPr>
              <a:t>. </a:t>
            </a:r>
          </a:p>
          <a:p>
            <a:endParaRPr lang="en-US" sz="1200" kern="1200" dirty="0" smtClean="0">
              <a:solidFill>
                <a:schemeClr val="tx1"/>
              </a:solidFill>
              <a:effectLst/>
              <a:latin typeface="Segoe UI" pitchFamily="34" charset="0"/>
              <a:ea typeface="Segoe UI" pitchFamily="34" charset="0"/>
              <a:cs typeface="Segoe UI" pitchFamily="34" charset="0"/>
            </a:endParaRP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Segoe UI" pitchFamily="34" charset="0"/>
                <a:ea typeface="Segoe UI" pitchFamily="34" charset="0"/>
                <a:cs typeface="Segoe UI" pitchFamily="34" charset="0"/>
              </a:rPr>
              <a:t>По</a:t>
            </a:r>
            <a:r>
              <a:rPr lang="ru-RU" sz="1200" kern="1200" baseline="0" dirty="0" smtClean="0">
                <a:solidFill>
                  <a:schemeClr val="tx1"/>
                </a:solidFill>
                <a:effectLst/>
                <a:latin typeface="Segoe UI" pitchFamily="34" charset="0"/>
                <a:ea typeface="Segoe UI" pitchFamily="34" charset="0"/>
                <a:cs typeface="Segoe UI" pitchFamily="34" charset="0"/>
              </a:rPr>
              <a:t>ка они еще молоды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egoe UI" pitchFamily="34" charset="0"/>
                <a:ea typeface="Segoe UI" pitchFamily="34" charset="0"/>
                <a:cs typeface="Segoe UI" pitchFamily="34" charset="0"/>
              </a:rPr>
              <a:t>, 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Segoe UI" pitchFamily="34" charset="0"/>
                <a:ea typeface="Segoe UI" pitchFamily="34" charset="0"/>
                <a:cs typeface="Segoe UI" pitchFamily="34" charset="0"/>
              </a:rPr>
              <a:t>сидите</a:t>
            </a:r>
            <a:r>
              <a:rPr lang="ru-RU" sz="1200" kern="1200" baseline="0" dirty="0" smtClean="0">
                <a:solidFill>
                  <a:schemeClr val="tx1"/>
                </a:solidFill>
                <a:effectLst/>
                <a:latin typeface="Segoe UI" pitchFamily="34" charset="0"/>
                <a:ea typeface="Segoe UI" pitchFamily="34" charset="0"/>
                <a:cs typeface="Segoe UI" pitchFamily="34" charset="0"/>
              </a:rPr>
              <a:t> с ними во время онлайн игр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egoe UI" pitchFamily="34" charset="0"/>
                <a:ea typeface="Segoe UI" pitchFamily="34" charset="0"/>
                <a:cs typeface="Segoe UI" pitchFamily="34" charset="0"/>
              </a:rPr>
              <a:t>. 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Segoe UI" pitchFamily="34" charset="0"/>
                <a:ea typeface="Segoe UI" pitchFamily="34" charset="0"/>
                <a:cs typeface="Segoe UI" pitchFamily="34" charset="0"/>
              </a:rPr>
              <a:t>Учите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egoe UI" pitchFamily="34" charset="0"/>
                <a:ea typeface="Segoe UI" pitchFamily="34" charset="0"/>
                <a:cs typeface="Segoe UI" pitchFamily="34" charset="0"/>
              </a:rPr>
              <a:t> 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Segoe UI" pitchFamily="34" charset="0"/>
                <a:ea typeface="Segoe UI" pitchFamily="34" charset="0"/>
                <a:cs typeface="Segoe UI" pitchFamily="34" charset="0"/>
              </a:rPr>
              <a:t>и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egoe UI" pitchFamily="34" charset="0"/>
                <a:ea typeface="Segoe UI" pitchFamily="34" charset="0"/>
                <a:cs typeface="Segoe UI" pitchFamily="34" charset="0"/>
              </a:rPr>
              <a:t> 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Segoe UI" pitchFamily="34" charset="0"/>
                <a:ea typeface="Segoe UI" pitchFamily="34" charset="0"/>
                <a:cs typeface="Segoe UI" pitchFamily="34" charset="0"/>
              </a:rPr>
              <a:t>поддерживайте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egoe UI" pitchFamily="34" charset="0"/>
                <a:ea typeface="Segoe UI" pitchFamily="34" charset="0"/>
                <a:cs typeface="Segoe UI" pitchFamily="34" charset="0"/>
              </a:rPr>
              <a:t> 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Segoe UI" pitchFamily="34" charset="0"/>
                <a:ea typeface="Segoe UI" pitchFamily="34" charset="0"/>
                <a:cs typeface="Segoe UI" pitchFamily="34" charset="0"/>
              </a:rPr>
              <a:t>их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egoe UI" pitchFamily="34" charset="0"/>
                <a:ea typeface="Segoe UI" pitchFamily="34" charset="0"/>
                <a:cs typeface="Segoe UI" pitchFamily="34" charset="0"/>
              </a:rPr>
              <a:t> 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Segoe UI" pitchFamily="34" charset="0"/>
                <a:ea typeface="Segoe UI" pitchFamily="34" charset="0"/>
                <a:cs typeface="Segoe UI" pitchFamily="34" charset="0"/>
              </a:rPr>
              <a:t>в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egoe UI" pitchFamily="34" charset="0"/>
                <a:ea typeface="Segoe UI" pitchFamily="34" charset="0"/>
                <a:cs typeface="Segoe UI" pitchFamily="34" charset="0"/>
              </a:rPr>
              <a:t> 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Segoe UI" pitchFamily="34" charset="0"/>
                <a:ea typeface="Segoe UI" pitchFamily="34" charset="0"/>
                <a:cs typeface="Segoe UI" pitchFamily="34" charset="0"/>
              </a:rPr>
              <a:t>развитии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egoe UI" pitchFamily="34" charset="0"/>
                <a:ea typeface="Segoe UI" pitchFamily="34" charset="0"/>
                <a:cs typeface="Segoe UI" pitchFamily="34" charset="0"/>
              </a:rPr>
              <a:t> 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Segoe UI" pitchFamily="34" charset="0"/>
                <a:ea typeface="Segoe UI" pitchFamily="34" charset="0"/>
                <a:cs typeface="Segoe UI" pitchFamily="34" charset="0"/>
              </a:rPr>
              <a:t>чутья,</a:t>
            </a:r>
            <a:r>
              <a:rPr lang="ru-RU" sz="1200" kern="1200" baseline="0" dirty="0" smtClean="0">
                <a:solidFill>
                  <a:schemeClr val="tx1"/>
                </a:solidFill>
                <a:effectLst/>
                <a:latin typeface="Segoe UI" pitchFamily="34" charset="0"/>
                <a:ea typeface="Segoe UI" pitchFamily="34" charset="0"/>
                <a:cs typeface="Segoe UI" pitchFamily="34" charset="0"/>
              </a:rPr>
              <a:t> которое подскажет, что делать с ситуациями, информацией и людьми, с которыми они сталкиваются в сети. Тогда, в зависимости от готовности и развития навыков безопасности, помогите им сделать следующий шаг в использовании сервисов или инструментов.</a:t>
            </a:r>
            <a:endParaRPr lang="en-US" sz="1200" kern="1200" dirty="0" smtClean="0">
              <a:solidFill>
                <a:schemeClr val="tx1"/>
              </a:solidFill>
              <a:effectLst/>
              <a:latin typeface="Segoe UI" pitchFamily="34" charset="0"/>
              <a:ea typeface="Segoe UI" pitchFamily="34" charset="0"/>
              <a:cs typeface="Segoe UI" pitchFamily="34" charset="0"/>
            </a:endParaRPr>
          </a:p>
          <a:p>
            <a:endParaRPr lang="en-US" sz="1200" kern="1200" dirty="0" smtClean="0">
              <a:solidFill>
                <a:schemeClr val="tx1"/>
              </a:solidFill>
              <a:effectLst/>
              <a:latin typeface="Segoe UI" pitchFamily="34" charset="0"/>
              <a:ea typeface="Segoe UI" pitchFamily="34" charset="0"/>
              <a:cs typeface="Segoe UI" pitchFamily="34" charset="0"/>
            </a:endParaRP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Segoe UI" pitchFamily="34" charset="0"/>
                <a:ea typeface="Segoe UI" pitchFamily="34" charset="0"/>
                <a:cs typeface="Segoe UI" pitchFamily="34" charset="0"/>
              </a:rPr>
              <a:t>Конечно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egoe UI" pitchFamily="34" charset="0"/>
                <a:ea typeface="Segoe UI" pitchFamily="34" charset="0"/>
                <a:cs typeface="Segoe UI" pitchFamily="34" charset="0"/>
              </a:rPr>
              <a:t>, 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Segoe UI" pitchFamily="34" charset="0"/>
                <a:ea typeface="Segoe UI" pitchFamily="34" charset="0"/>
                <a:cs typeface="Segoe UI" pitchFamily="34" charset="0"/>
              </a:rPr>
              <a:t>когда дети идут</a:t>
            </a:r>
            <a:r>
              <a:rPr lang="ru-RU" sz="1200" kern="1200" baseline="0" dirty="0" smtClean="0">
                <a:solidFill>
                  <a:schemeClr val="tx1"/>
                </a:solidFill>
                <a:effectLst/>
                <a:latin typeface="Segoe UI" pitchFamily="34" charset="0"/>
                <a:ea typeface="Segoe UI" pitchFamily="34" charset="0"/>
                <a:cs typeface="Segoe UI" pitchFamily="34" charset="0"/>
              </a:rPr>
              <a:t> купаться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egoe UI" pitchFamily="34" charset="0"/>
                <a:ea typeface="Segoe UI" pitchFamily="34" charset="0"/>
                <a:cs typeface="Segoe UI" pitchFamily="34" charset="0"/>
              </a:rPr>
              <a:t>, 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Segoe UI" pitchFamily="34" charset="0"/>
                <a:ea typeface="Segoe UI" pitchFamily="34" charset="0"/>
                <a:cs typeface="Segoe UI" pitchFamily="34" charset="0"/>
              </a:rPr>
              <a:t>они</a:t>
            </a:r>
            <a:r>
              <a:rPr lang="ru-RU" sz="1200" kern="1200" baseline="0" dirty="0" smtClean="0">
                <a:solidFill>
                  <a:schemeClr val="tx1"/>
                </a:solidFill>
                <a:effectLst/>
                <a:latin typeface="Segoe UI" pitchFamily="34" charset="0"/>
                <a:ea typeface="Segoe UI" pitchFamily="34" charset="0"/>
                <a:cs typeface="Segoe UI" pitchFamily="34" charset="0"/>
              </a:rPr>
              <a:t> подвергаются риску. Е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Segoe UI" pitchFamily="34" charset="0"/>
                <a:ea typeface="Segoe UI" pitchFamily="34" charset="0"/>
                <a:cs typeface="Segoe UI" pitchFamily="34" charset="0"/>
              </a:rPr>
              <a:t>сть ли спасатели на дежурстве? Легко ли увидеть, где становится</a:t>
            </a:r>
            <a:r>
              <a:rPr lang="ru-RU" sz="1200" kern="1200" baseline="0" dirty="0" smtClean="0">
                <a:solidFill>
                  <a:schemeClr val="tx1"/>
                </a:solidFill>
                <a:effectLst/>
                <a:latin typeface="Segoe UI" pitchFamily="34" charset="0"/>
                <a:ea typeface="Segoe UI" pitchFamily="34" charset="0"/>
                <a:cs typeface="Segoe UI" pitchFamily="34" charset="0"/>
              </a:rPr>
              <a:t> глубоко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Segoe UI" pitchFamily="34" charset="0"/>
                <a:ea typeface="Segoe UI" pitchFamily="34" charset="0"/>
                <a:cs typeface="Segoe UI" pitchFamily="34" charset="0"/>
              </a:rPr>
              <a:t>? Есть ли волны?</a:t>
            </a:r>
            <a:endParaRPr lang="en-US" sz="1200" kern="1200" dirty="0" smtClean="0">
              <a:solidFill>
                <a:schemeClr val="tx1"/>
              </a:solidFill>
              <a:effectLst/>
              <a:latin typeface="Segoe UI" pitchFamily="34" charset="0"/>
              <a:ea typeface="Segoe UI" pitchFamily="34" charset="0"/>
              <a:cs typeface="Segoe UI" pitchFamily="34" charset="0"/>
            </a:endParaRPr>
          </a:p>
          <a:p>
            <a:endParaRPr lang="en-US" sz="1200" kern="1200" dirty="0" smtClean="0">
              <a:solidFill>
                <a:schemeClr val="tx1"/>
              </a:solidFill>
              <a:effectLst/>
              <a:latin typeface="Segoe UI" pitchFamily="34" charset="0"/>
              <a:ea typeface="Segoe UI" pitchFamily="34" charset="0"/>
              <a:cs typeface="Segoe UI" pitchFamily="34" charset="0"/>
            </a:endParaRP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Segoe UI" pitchFamily="34" charset="0"/>
                <a:ea typeface="Segoe UI" pitchFamily="34" charset="0"/>
                <a:cs typeface="Segoe UI" pitchFamily="34" charset="0"/>
              </a:rPr>
              <a:t>Выход</a:t>
            </a:r>
            <a:r>
              <a:rPr lang="ru-RU" sz="1200" kern="1200" baseline="0" dirty="0" smtClean="0">
                <a:solidFill>
                  <a:schemeClr val="tx1"/>
                </a:solidFill>
                <a:effectLst/>
                <a:latin typeface="Segoe UI" pitchFamily="34" charset="0"/>
                <a:ea typeface="Segoe UI" pitchFamily="34" charset="0"/>
                <a:cs typeface="Segoe UI" pitchFamily="34" charset="0"/>
              </a:rPr>
              <a:t> в Интернет ничем не отличатся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egoe UI" pitchFamily="34" charset="0"/>
                <a:ea typeface="Segoe UI" pitchFamily="34" charset="0"/>
                <a:cs typeface="Segoe UI" pitchFamily="34" charset="0"/>
              </a:rPr>
              <a:t>. 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Segoe UI" pitchFamily="34" charset="0"/>
                <a:ea typeface="Segoe UI" pitchFamily="34" charset="0"/>
                <a:cs typeface="Segoe UI" pitchFamily="34" charset="0"/>
              </a:rPr>
              <a:t>Поэтому</a:t>
            </a:r>
            <a:r>
              <a:rPr lang="ru-RU" sz="1200" kern="1200" baseline="0" dirty="0" smtClean="0">
                <a:solidFill>
                  <a:schemeClr val="tx1"/>
                </a:solidFill>
                <a:effectLst/>
                <a:latin typeface="Segoe UI" pitchFamily="34" charset="0"/>
                <a:ea typeface="Segoe UI" pitchFamily="34" charset="0"/>
                <a:cs typeface="Segoe UI" pitchFamily="34" charset="0"/>
              </a:rPr>
              <a:t> мы начнем с краткого перечня рисков в Интернет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egoe UI" pitchFamily="34" charset="0"/>
                <a:ea typeface="Segoe UI" pitchFamily="34" charset="0"/>
                <a:cs typeface="Segoe UI" pitchFamily="34" charset="0"/>
              </a:rPr>
              <a:t>.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Segoe UI" pitchFamily="34" charset="0"/>
                <a:ea typeface="Segoe UI" pitchFamily="34" charset="0"/>
                <a:cs typeface="Segoe UI" pitchFamily="34" charset="0"/>
              </a:rPr>
              <a:t>[</a:t>
            </a:r>
            <a:r>
              <a:rPr lang="ru-RU" sz="1200" b="1" kern="1200" dirty="0" smtClean="0">
                <a:solidFill>
                  <a:schemeClr val="tx1"/>
                </a:solidFill>
                <a:effectLst/>
                <a:latin typeface="Segoe UI" pitchFamily="34" charset="0"/>
                <a:ea typeface="Segoe UI" pitchFamily="34" charset="0"/>
                <a:cs typeface="Segoe UI" pitchFamily="34" charset="0"/>
              </a:rPr>
              <a:t>щелчок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Segoe UI" pitchFamily="34" charset="0"/>
                <a:ea typeface="Segoe UI" pitchFamily="34" charset="0"/>
                <a:cs typeface="Segoe UI" pitchFamily="34" charset="0"/>
              </a:rPr>
              <a:t>]</a:t>
            </a:r>
            <a:endParaRPr lang="en-US" sz="1200" kern="1200" dirty="0" smtClean="0">
              <a:solidFill>
                <a:schemeClr val="tx1"/>
              </a:solidFill>
              <a:effectLst/>
              <a:latin typeface="Segoe UI" pitchFamily="34" charset="0"/>
              <a:ea typeface="Segoe UI" pitchFamily="34" charset="0"/>
              <a:cs typeface="Segoe UI" pitchFamily="34" charset="0"/>
            </a:endParaRPr>
          </a:p>
          <a:p>
            <a:pPr marL="171450" indent="-171450">
              <a:buFont typeface="Arial" pitchFamily="34" charset="0"/>
              <a:buChar char="•"/>
            </a:pPr>
            <a:endParaRPr lang="en-US" sz="1200" b="1" i="1" strike="noStrike" kern="1200" baseline="0" dirty="0" smtClean="0">
              <a:solidFill>
                <a:schemeClr val="tx1"/>
              </a:solidFill>
              <a:latin typeface="Arial"/>
              <a:ea typeface="MS PGothic" pitchFamily="34" charset="-128"/>
              <a:cs typeface="MS PGothic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0534545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b="1" kern="1200" dirty="0" smtClean="0">
                <a:solidFill>
                  <a:schemeClr val="tx1"/>
                </a:solidFill>
                <a:effectLst/>
                <a:latin typeface="Segoe UI" pitchFamily="34" charset="0"/>
                <a:ea typeface="Segoe UI" pitchFamily="34" charset="0"/>
                <a:cs typeface="Segoe UI" pitchFamily="34" charset="0"/>
              </a:rPr>
              <a:t>Слайд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Segoe UI" pitchFamily="34" charset="0"/>
                <a:ea typeface="Segoe UI" pitchFamily="34" charset="0"/>
                <a:cs typeface="Segoe UI" pitchFamily="34" charset="0"/>
              </a:rPr>
              <a:t> 20: </a:t>
            </a:r>
            <a:r>
              <a:rPr lang="ru-RU" sz="1200" b="1" kern="1200" dirty="0" smtClean="0">
                <a:solidFill>
                  <a:schemeClr val="tx1"/>
                </a:solidFill>
                <a:effectLst/>
                <a:latin typeface="Segoe UI" pitchFamily="34" charset="0"/>
                <a:ea typeface="Segoe UI" pitchFamily="34" charset="0"/>
                <a:cs typeface="Segoe UI" pitchFamily="34" charset="0"/>
              </a:rPr>
              <a:t>Слайд</a:t>
            </a:r>
            <a:r>
              <a:rPr lang="ru-RU" sz="1200" b="1" kern="1200" baseline="0" dirty="0" smtClean="0">
                <a:solidFill>
                  <a:schemeClr val="tx1"/>
                </a:solidFill>
                <a:effectLst/>
                <a:latin typeface="Segoe UI" pitchFamily="34" charset="0"/>
                <a:ea typeface="Segoe UI" pitchFamily="34" charset="0"/>
                <a:cs typeface="Segoe UI" pitchFamily="34" charset="0"/>
              </a:rPr>
              <a:t> Майкрософт</a:t>
            </a:r>
            <a:endParaRPr lang="en-US" sz="1200" b="1" kern="1200" dirty="0" smtClean="0">
              <a:solidFill>
                <a:schemeClr val="tx1"/>
              </a:solidFill>
              <a:effectLst/>
              <a:latin typeface="Segoe UI" pitchFamily="34" charset="0"/>
              <a:ea typeface="Segoe UI" pitchFamily="34" charset="0"/>
              <a:cs typeface="Segoe UI" pitchFamily="34" charset="0"/>
            </a:endParaRPr>
          </a:p>
          <a:p>
            <a:endParaRPr lang="en-US" sz="1200" b="1" kern="1200" dirty="0" smtClean="0">
              <a:solidFill>
                <a:schemeClr val="tx1"/>
              </a:solidFill>
              <a:effectLst/>
              <a:latin typeface="Segoe UI" pitchFamily="34" charset="0"/>
              <a:ea typeface="Segoe UI" pitchFamily="34" charset="0"/>
              <a:cs typeface="Segoe UI" pitchFamily="34" charset="0"/>
            </a:endParaRPr>
          </a:p>
          <a:p>
            <a:endParaRPr lang="en-US" sz="1200" b="1" kern="1200" dirty="0" smtClean="0">
              <a:solidFill>
                <a:schemeClr val="tx1"/>
              </a:solidFill>
              <a:effectLst/>
              <a:latin typeface="Segoe UI" pitchFamily="34" charset="0"/>
              <a:ea typeface="Segoe UI" pitchFamily="34" charset="0"/>
              <a:cs typeface="Segoe UI" pitchFamily="34" charset="0"/>
            </a:endParaRP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Segoe UI" pitchFamily="34" charset="0"/>
                <a:ea typeface="Segoe UI" pitchFamily="34" charset="0"/>
                <a:cs typeface="Segoe UI" pitchFamily="34" charset="0"/>
              </a:rPr>
              <a:t>Спасибо</a:t>
            </a:r>
            <a:r>
              <a:rPr lang="ru-RU" sz="1200" kern="1200" baseline="0" dirty="0" smtClean="0">
                <a:solidFill>
                  <a:schemeClr val="tx1"/>
                </a:solidFill>
                <a:effectLst/>
                <a:latin typeface="Segoe UI" pitchFamily="34" charset="0"/>
                <a:ea typeface="Segoe UI" pitchFamily="34" charset="0"/>
                <a:cs typeface="Segoe UI" pitchFamily="34" charset="0"/>
              </a:rPr>
              <a:t> за ваше время и за ваши вопросы и комментарии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egoe UI" pitchFamily="34" charset="0"/>
                <a:ea typeface="Segoe UI" pitchFamily="34" charset="0"/>
                <a:cs typeface="Segoe UI" pitchFamily="34" charset="0"/>
              </a:rPr>
              <a:t>.</a:t>
            </a:r>
            <a:endParaRPr lang="en-US" sz="1200" kern="1200" dirty="0">
              <a:solidFill>
                <a:schemeClr val="tx1"/>
              </a:solidFill>
              <a:effectLst/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498011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981200" y="457200"/>
            <a:ext cx="2819400" cy="2114550"/>
          </a:xfrm>
          <a:ln/>
        </p:spPr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2819400"/>
            <a:ext cx="6324600" cy="6172200"/>
          </a:xfrm>
          <a:ln/>
        </p:spPr>
        <p:txBody>
          <a:bodyPr/>
          <a:lstStyle/>
          <a:p>
            <a:r>
              <a:rPr lang="ru-RU" sz="1200" b="1" kern="1200" dirty="0" smtClean="0">
                <a:solidFill>
                  <a:schemeClr val="tx1"/>
                </a:solidFill>
                <a:effectLst/>
                <a:latin typeface="Segoe UI" pitchFamily="34" charset="0"/>
                <a:ea typeface="Segoe UI" pitchFamily="34" charset="0"/>
                <a:cs typeface="Segoe UI" pitchFamily="34" charset="0"/>
              </a:rPr>
              <a:t>Слайд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Segoe UI" pitchFamily="34" charset="0"/>
                <a:ea typeface="Segoe UI" pitchFamily="34" charset="0"/>
                <a:cs typeface="Segoe UI" pitchFamily="34" charset="0"/>
              </a:rPr>
              <a:t> 3:</a:t>
            </a:r>
            <a:r>
              <a:rPr lang="ru-RU" sz="1200" b="1" kern="1200" baseline="0" dirty="0" smtClean="0">
                <a:solidFill>
                  <a:schemeClr val="tx1"/>
                </a:solidFill>
                <a:effectLst/>
                <a:latin typeface="Segoe UI" pitchFamily="34" charset="0"/>
                <a:ea typeface="Segoe UI" pitchFamily="34" charset="0"/>
                <a:cs typeface="Segoe UI" pitchFamily="34" charset="0"/>
              </a:rPr>
              <a:t> Каковы риски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Segoe UI" pitchFamily="34" charset="0"/>
                <a:ea typeface="Segoe UI" pitchFamily="34" charset="0"/>
                <a:cs typeface="Segoe UI" pitchFamily="34" charset="0"/>
              </a:rPr>
              <a:t>?</a:t>
            </a:r>
          </a:p>
          <a:p>
            <a:endParaRPr lang="en-US" sz="1200" b="1" kern="1200" dirty="0" smtClean="0">
              <a:solidFill>
                <a:schemeClr val="tx1"/>
              </a:solidFill>
              <a:effectLst/>
              <a:latin typeface="Segoe UI" pitchFamily="34" charset="0"/>
              <a:ea typeface="Segoe UI" pitchFamily="34" charset="0"/>
              <a:cs typeface="Segoe UI" pitchFamily="34" charset="0"/>
            </a:endParaRP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Segoe UI" pitchFamily="34" charset="0"/>
                <a:ea typeface="Segoe UI" pitchFamily="34" charset="0"/>
                <a:cs typeface="Segoe UI" pitchFamily="34" charset="0"/>
              </a:rPr>
              <a:t>Мы кратко рассмотрим риски и то,</a:t>
            </a:r>
            <a:r>
              <a:rPr lang="ru-RU" sz="1200" kern="1200" baseline="0" dirty="0" smtClean="0">
                <a:solidFill>
                  <a:schemeClr val="tx1"/>
                </a:solidFill>
                <a:effectLst/>
                <a:latin typeface="Segoe UI" pitchFamily="34" charset="0"/>
                <a:ea typeface="Segoe UI" pitchFamily="34" charset="0"/>
                <a:cs typeface="Segoe UI" pitchFamily="34" charset="0"/>
              </a:rPr>
              <a:t> как они могут себя им подвергнуть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Segoe UI" pitchFamily="34" charset="0"/>
                <a:ea typeface="Segoe UI" pitchFamily="34" charset="0"/>
                <a:cs typeface="Segoe UI" pitchFamily="34" charset="0"/>
              </a:rPr>
              <a:t>.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egoe UI" pitchFamily="34" charset="0"/>
                <a:ea typeface="Segoe UI" pitchFamily="34" charset="0"/>
                <a:cs typeface="Segoe UI" pitchFamily="34" charset="0"/>
              </a:rPr>
              <a:t>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Segoe UI" pitchFamily="34" charset="0"/>
                <a:ea typeface="Segoe UI" pitchFamily="34" charset="0"/>
                <a:cs typeface="Segoe UI" pitchFamily="34" charset="0"/>
              </a:rPr>
              <a:t>[</a:t>
            </a:r>
            <a:r>
              <a:rPr lang="ru-RU" sz="1200" b="1" kern="1200" dirty="0" smtClean="0">
                <a:solidFill>
                  <a:schemeClr val="tx1"/>
                </a:solidFill>
                <a:effectLst/>
                <a:latin typeface="Segoe UI" pitchFamily="34" charset="0"/>
                <a:ea typeface="Segoe UI" pitchFamily="34" charset="0"/>
                <a:cs typeface="Segoe UI" pitchFamily="34" charset="0"/>
              </a:rPr>
              <a:t>щелчок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Segoe UI" pitchFamily="34" charset="0"/>
                <a:ea typeface="Segoe UI" pitchFamily="34" charset="0"/>
                <a:cs typeface="Segoe UI" pitchFamily="34" charset="0"/>
              </a:rPr>
              <a:t>]</a:t>
            </a:r>
          </a:p>
          <a:p>
            <a:pPr marL="171450" indent="-171450"/>
            <a:r>
              <a:rPr lang="ru-RU" sz="1200" kern="1200" baseline="0" dirty="0" smtClean="0">
                <a:solidFill>
                  <a:schemeClr val="tx1"/>
                </a:solidFill>
                <a:effectLst/>
                <a:latin typeface="Segoe UI" pitchFamily="34" charset="0"/>
                <a:ea typeface="Segoe UI" pitchFamily="34" charset="0"/>
                <a:cs typeface="Segoe UI" pitchFamily="34" charset="0"/>
              </a:rPr>
              <a:t> </a:t>
            </a:r>
          </a:p>
          <a:p>
            <a:pPr marL="171450" indent="-171450"/>
            <a:r>
              <a:rPr lang="ru-RU" sz="1200" kern="1200" baseline="0" dirty="0" smtClean="0">
                <a:solidFill>
                  <a:schemeClr val="tx1"/>
                </a:solidFill>
                <a:effectLst/>
                <a:latin typeface="Segoe UI" pitchFamily="34" charset="0"/>
                <a:ea typeface="Segoe UI" pitchFamily="34" charset="0"/>
                <a:cs typeface="Segoe UI" pitchFamily="34" charset="0"/>
              </a:rPr>
              <a:t>Когда дети не понимают, как пользоваться Интернетом безопасно</a:t>
            </a:r>
            <a:r>
              <a:rPr lang="en-US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: </a:t>
            </a:r>
          </a:p>
          <a:p>
            <a:pPr marL="171450" indent="-171450">
              <a:buFont typeface="Arial" pitchFamily="34" charset="0"/>
              <a:buChar char="•"/>
            </a:pPr>
            <a:endParaRPr lang="en-US" sz="1200" kern="1200" dirty="0" smtClean="0">
              <a:solidFill>
                <a:schemeClr val="tx1"/>
              </a:solidFill>
              <a:effectLst/>
              <a:latin typeface="Segoe UI" pitchFamily="34" charset="0"/>
              <a:ea typeface="Segoe UI" pitchFamily="34" charset="0"/>
              <a:cs typeface="Segoe UI" pitchFamily="34" charset="0"/>
            </a:endParaRPr>
          </a:p>
          <a:p>
            <a:pPr marL="171450" lvl="0" indent="-171450">
              <a:buFont typeface="Arial" pitchFamily="34" charset="0"/>
              <a:buChar char="•"/>
            </a:pPr>
            <a:r>
              <a:rPr lang="ru-RU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Они</a:t>
            </a:r>
            <a:r>
              <a:rPr lang="ru-RU" baseline="0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 могут поделиться личной информацией</a:t>
            </a:r>
            <a:r>
              <a:rPr lang="en-US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. </a:t>
            </a:r>
            <a:r>
              <a:rPr lang="ru-RU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Это может сделать их уязвимыми</a:t>
            </a:r>
            <a:r>
              <a:rPr lang="ru-RU" baseline="0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 для хулиганов или подвергнуть их другим рискам, в том числе от людей, которые притворяются друзьями, но не ничего хорошего на уме не имеют.</a:t>
            </a:r>
            <a:endParaRPr lang="en-US" dirty="0" smtClean="0">
              <a:latin typeface="Segoe UI" pitchFamily="34" charset="0"/>
              <a:ea typeface="Segoe UI" pitchFamily="34" charset="0"/>
              <a:cs typeface="Segoe UI" pitchFamily="34" charset="0"/>
            </a:endParaRPr>
          </a:p>
          <a:p>
            <a:pPr marL="171450" lvl="0" indent="-171450">
              <a:buFont typeface="Arial" pitchFamily="34" charset="0"/>
              <a:buChar char="•"/>
            </a:pPr>
            <a:endParaRPr lang="en-US" sz="1200" kern="1200" dirty="0" smtClean="0">
              <a:solidFill>
                <a:schemeClr val="tx1"/>
              </a:solidFill>
              <a:effectLst/>
              <a:latin typeface="Segoe UI" pitchFamily="34" charset="0"/>
              <a:ea typeface="Segoe UI" pitchFamily="34" charset="0"/>
              <a:cs typeface="Segoe UI" pitchFamily="34" charset="0"/>
            </a:endParaRPr>
          </a:p>
          <a:p>
            <a:pPr marL="171450" lvl="0" indent="-171450">
              <a:buFont typeface="Arial" pitchFamily="34" charset="0"/>
              <a:buChar char="•"/>
            </a:pPr>
            <a:r>
              <a:rPr lang="ru-RU" sz="1200" kern="1200" dirty="0" smtClean="0">
                <a:solidFill>
                  <a:schemeClr val="tx1"/>
                </a:solidFill>
                <a:effectLst/>
                <a:latin typeface="Segoe UI" pitchFamily="34" charset="0"/>
                <a:ea typeface="Segoe UI" pitchFamily="34" charset="0"/>
                <a:cs typeface="Segoe UI" pitchFamily="34" charset="0"/>
              </a:rPr>
              <a:t>Дети могут перейти по ссылке в электронной почте или в социальной сети, или при поиске в Интернете, и наткнуться на неподобающий материал, в том числе на  ненависть или</a:t>
            </a:r>
            <a:r>
              <a:rPr lang="ru-RU" sz="1200" kern="1200" baseline="0" dirty="0" smtClean="0">
                <a:solidFill>
                  <a:schemeClr val="tx1"/>
                </a:solidFill>
                <a:effectLst/>
                <a:latin typeface="Segoe UI" pitchFamily="34" charset="0"/>
                <a:ea typeface="Segoe UI" pitchFamily="34" charset="0"/>
                <a:cs typeface="Segoe UI" pitchFamily="34" charset="0"/>
              </a:rPr>
              <a:t> 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Segoe UI" pitchFamily="34" charset="0"/>
                <a:ea typeface="Segoe UI" pitchFamily="34" charset="0"/>
                <a:cs typeface="Segoe UI" pitchFamily="34" charset="0"/>
              </a:rPr>
              <a:t>на наводящее</a:t>
            </a:r>
            <a:r>
              <a:rPr lang="ru-RU" sz="1200" kern="1200" baseline="0" dirty="0" smtClean="0">
                <a:solidFill>
                  <a:schemeClr val="tx1"/>
                </a:solidFill>
                <a:effectLst/>
                <a:latin typeface="Segoe UI" pitchFamily="34" charset="0"/>
                <a:ea typeface="Segoe UI" pitchFamily="34" charset="0"/>
                <a:cs typeface="Segoe UI" pitchFamily="34" charset="0"/>
              </a:rPr>
              <a:t> на определенные мысли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Segoe UI" pitchFamily="34" charset="0"/>
                <a:ea typeface="Segoe UI" pitchFamily="34" charset="0"/>
                <a:cs typeface="Segoe UI" pitchFamily="34" charset="0"/>
              </a:rPr>
              <a:t> содержание.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egoe UI" pitchFamily="34" charset="0"/>
                <a:ea typeface="Segoe UI" pitchFamily="34" charset="0"/>
                <a:cs typeface="Segoe UI" pitchFamily="34" charset="0"/>
              </a:rPr>
              <a:t> </a:t>
            </a:r>
          </a:p>
          <a:p>
            <a:pPr marL="171450" lvl="0" indent="-171450">
              <a:buFont typeface="Arial" pitchFamily="34" charset="0"/>
              <a:buChar char="•"/>
            </a:pPr>
            <a:endParaRPr lang="en-US" sz="1200" kern="1200" dirty="0" smtClean="0">
              <a:solidFill>
                <a:schemeClr val="tx1"/>
              </a:solidFill>
              <a:effectLst/>
              <a:latin typeface="Segoe UI" pitchFamily="34" charset="0"/>
              <a:ea typeface="Segoe UI" pitchFamily="34" charset="0"/>
              <a:cs typeface="Segoe UI" pitchFamily="34" charset="0"/>
            </a:endParaRPr>
          </a:p>
          <a:p>
            <a:pPr marL="171450" lvl="0" indent="-171450">
              <a:buFont typeface="Arial" pitchFamily="34" charset="0"/>
              <a:buChar char="•"/>
            </a:pPr>
            <a:endParaRPr lang="ru-RU" sz="1200" kern="1200" dirty="0" smtClean="0">
              <a:solidFill>
                <a:schemeClr val="tx1"/>
              </a:solidFill>
              <a:effectLst/>
              <a:latin typeface="Segoe UI" pitchFamily="34" charset="0"/>
              <a:ea typeface="Segoe UI" pitchFamily="34" charset="0"/>
              <a:cs typeface="Segoe UI" pitchFamily="34" charset="0"/>
            </a:endParaRPr>
          </a:p>
          <a:p>
            <a:pPr marL="171450" lvl="0" indent="-171450">
              <a:buFont typeface="Arial" pitchFamily="34" charset="0"/>
              <a:buChar char="•"/>
            </a:pPr>
            <a:r>
              <a:rPr lang="ru-RU" sz="1200" kern="1200" dirty="0" smtClean="0">
                <a:solidFill>
                  <a:schemeClr val="tx1"/>
                </a:solidFill>
                <a:effectLst/>
                <a:latin typeface="Segoe UI" pitchFamily="34" charset="0"/>
                <a:ea typeface="Segoe UI" pitchFamily="34" charset="0"/>
                <a:cs typeface="Segoe UI" pitchFamily="34" charset="0"/>
              </a:rPr>
              <a:t>Дети могут</a:t>
            </a:r>
            <a:r>
              <a:rPr lang="ru-RU" sz="1200" kern="1200" baseline="0" dirty="0" smtClean="0">
                <a:solidFill>
                  <a:schemeClr val="tx1"/>
                </a:solidFill>
                <a:effectLst/>
                <a:latin typeface="Segoe UI" pitchFamily="34" charset="0"/>
                <a:ea typeface="Segoe UI" pitchFamily="34" charset="0"/>
                <a:cs typeface="Segoe UI" pitchFamily="34" charset="0"/>
              </a:rPr>
              <a:t> 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Segoe UI" pitchFamily="34" charset="0"/>
                <a:ea typeface="Segoe UI" pitchFamily="34" charset="0"/>
                <a:cs typeface="Segoe UI" pitchFamily="34" charset="0"/>
              </a:rPr>
              <a:t>также нажать на кричащее объявление или открыть заманчивую «бесплатную» игру</a:t>
            </a:r>
            <a:r>
              <a:rPr lang="ru-RU" sz="1200" kern="1200" baseline="0" dirty="0" smtClean="0">
                <a:solidFill>
                  <a:schemeClr val="tx1"/>
                </a:solidFill>
                <a:effectLst/>
                <a:latin typeface="Segoe UI" pitchFamily="34" charset="0"/>
                <a:ea typeface="Segoe UI" pitchFamily="34" charset="0"/>
                <a:cs typeface="Segoe UI" pitchFamily="34" charset="0"/>
              </a:rPr>
              <a:t> 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Segoe UI" pitchFamily="34" charset="0"/>
                <a:ea typeface="Segoe UI" pitchFamily="34" charset="0"/>
                <a:cs typeface="Segoe UI" pitchFamily="34" charset="0"/>
              </a:rPr>
              <a:t>и</a:t>
            </a:r>
            <a:r>
              <a:rPr lang="ru-RU" sz="1200" kern="1200" baseline="0" dirty="0" smtClean="0">
                <a:solidFill>
                  <a:schemeClr val="tx1"/>
                </a:solidFill>
                <a:effectLst/>
                <a:latin typeface="Segoe UI" pitchFamily="34" charset="0"/>
                <a:ea typeface="Segoe UI" pitchFamily="34" charset="0"/>
                <a:cs typeface="Segoe UI" pitchFamily="34" charset="0"/>
              </a:rPr>
              <a:t> 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Segoe UI" pitchFamily="34" charset="0"/>
                <a:ea typeface="Segoe UI" pitchFamily="34" charset="0"/>
                <a:cs typeface="Segoe UI" pitchFamily="34" charset="0"/>
              </a:rPr>
              <a:t>скачать разрушительное вредоносное ПО. Нажатие на нечто подобное может</a:t>
            </a:r>
            <a:r>
              <a:rPr lang="ru-RU" sz="1200" kern="1200" baseline="0" dirty="0" smtClean="0">
                <a:solidFill>
                  <a:schemeClr val="tx1"/>
                </a:solidFill>
                <a:effectLst/>
                <a:latin typeface="Segoe UI" pitchFamily="34" charset="0"/>
                <a:ea typeface="Segoe UI" pitchFamily="34" charset="0"/>
                <a:cs typeface="Segoe UI" pitchFamily="34" charset="0"/>
              </a:rPr>
              <a:t> 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Segoe UI" pitchFamily="34" charset="0"/>
                <a:ea typeface="Segoe UI" pitchFamily="34" charset="0"/>
                <a:cs typeface="Segoe UI" pitchFamily="34" charset="0"/>
              </a:rPr>
              <a:t>также позволить преступникам захватить контроль над вашим компьютером, чтобы</a:t>
            </a:r>
            <a:r>
              <a:rPr lang="ru-RU" sz="1200" kern="1200" baseline="0" dirty="0" smtClean="0">
                <a:solidFill>
                  <a:schemeClr val="tx1"/>
                </a:solidFill>
                <a:effectLst/>
                <a:latin typeface="Segoe UI" pitchFamily="34" charset="0"/>
                <a:ea typeface="Segoe UI" pitchFamily="34" charset="0"/>
                <a:cs typeface="Segoe UI" pitchFamily="34" charset="0"/>
              </a:rPr>
              <a:t> следить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Segoe UI" pitchFamily="34" charset="0"/>
                <a:ea typeface="Segoe UI" pitchFamily="34" charset="0"/>
                <a:cs typeface="Segoe UI" pitchFamily="34" charset="0"/>
              </a:rPr>
              <a:t> за вашей деятельностью в Интернете или записывать пароли и номера счетов, которые вы печатаете.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Segoe UI" pitchFamily="34" charset="0"/>
                <a:ea typeface="Segoe UI" pitchFamily="34" charset="0"/>
                <a:cs typeface="Segoe UI" pitchFamily="34" charset="0"/>
              </a:rPr>
              <a:t> [</a:t>
            </a:r>
            <a:r>
              <a:rPr lang="ru-RU" sz="1200" b="1" kern="1200" dirty="0" smtClean="0">
                <a:solidFill>
                  <a:schemeClr val="tx1"/>
                </a:solidFill>
                <a:effectLst/>
                <a:latin typeface="Segoe UI" pitchFamily="34" charset="0"/>
                <a:ea typeface="Segoe UI" pitchFamily="34" charset="0"/>
                <a:cs typeface="Segoe UI" pitchFamily="34" charset="0"/>
              </a:rPr>
              <a:t>щелчок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Segoe UI" pitchFamily="34" charset="0"/>
                <a:ea typeface="Segoe UI" pitchFamily="34" charset="0"/>
                <a:cs typeface="Segoe UI" pitchFamily="34" charset="0"/>
              </a:rPr>
              <a:t>]</a:t>
            </a:r>
          </a:p>
          <a:p>
            <a:pPr lvl="0"/>
            <a:endParaRPr lang="en-US" sz="1200" kern="1200" dirty="0" smtClean="0">
              <a:solidFill>
                <a:schemeClr val="tx1"/>
              </a:solidFill>
              <a:effectLst/>
              <a:latin typeface="Segoe UI" pitchFamily="34" charset="0"/>
              <a:ea typeface="Segoe UI" pitchFamily="34" charset="0"/>
              <a:cs typeface="Segoe UI" pitchFamily="34" charset="0"/>
            </a:endParaRP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Segoe UI" pitchFamily="34" charset="0"/>
                <a:ea typeface="Segoe UI" pitchFamily="34" charset="0"/>
                <a:cs typeface="Segoe UI" pitchFamily="34" charset="0"/>
              </a:rPr>
              <a:t>Кроме того, другие могут случайно или намеренно предоставлять информацию</a:t>
            </a:r>
            <a:r>
              <a:rPr lang="ru-RU" sz="1200" kern="1200" baseline="0" dirty="0" smtClean="0">
                <a:solidFill>
                  <a:schemeClr val="tx1"/>
                </a:solidFill>
                <a:effectLst/>
                <a:latin typeface="Segoe UI" pitchFamily="34" charset="0"/>
                <a:ea typeface="Segoe UI" pitchFamily="34" charset="0"/>
                <a:cs typeface="Segoe UI" pitchFamily="34" charset="0"/>
              </a:rPr>
              <a:t> 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Segoe UI" pitchFamily="34" charset="0"/>
                <a:ea typeface="Segoe UI" pitchFamily="34" charset="0"/>
                <a:cs typeface="Segoe UI" pitchFamily="34" charset="0"/>
              </a:rPr>
              <a:t>детей. Сайт</a:t>
            </a:r>
            <a:r>
              <a:rPr lang="ru-RU" sz="1200" kern="1200" baseline="0" dirty="0" smtClean="0">
                <a:solidFill>
                  <a:schemeClr val="tx1"/>
                </a:solidFill>
                <a:effectLst/>
                <a:latin typeface="Segoe UI" pitchFamily="34" charset="0"/>
                <a:ea typeface="Segoe UI" pitchFamily="34" charset="0"/>
                <a:cs typeface="Segoe UI" pitchFamily="34" charset="0"/>
              </a:rPr>
              <a:t> ш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Segoe UI" pitchFamily="34" charset="0"/>
                <a:ea typeface="Segoe UI" pitchFamily="34" charset="0"/>
                <a:cs typeface="Segoe UI" pitchFamily="34" charset="0"/>
              </a:rPr>
              <a:t>колы или клуба</a:t>
            </a:r>
            <a:r>
              <a:rPr lang="ru-RU" sz="1200" kern="1200" baseline="0" dirty="0" smtClean="0">
                <a:solidFill>
                  <a:schemeClr val="tx1"/>
                </a:solidFill>
                <a:effectLst/>
                <a:latin typeface="Segoe UI" pitchFamily="34" charset="0"/>
                <a:ea typeface="Segoe UI" pitchFamily="34" charset="0"/>
                <a:cs typeface="Segoe UI" pitchFamily="34" charset="0"/>
              </a:rPr>
              <a:t> 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Segoe UI" pitchFamily="34" charset="0"/>
                <a:ea typeface="Segoe UI" pitchFamily="34" charset="0"/>
                <a:cs typeface="Segoe UI" pitchFamily="34" charset="0"/>
              </a:rPr>
              <a:t>вашего ребенка может раскрыть слишком много личной информации, такой</a:t>
            </a:r>
            <a:r>
              <a:rPr lang="ru-RU" sz="1200" kern="1200" baseline="0" dirty="0" smtClean="0">
                <a:solidFill>
                  <a:schemeClr val="tx1"/>
                </a:solidFill>
                <a:effectLst/>
                <a:latin typeface="Segoe UI" pitchFamily="34" charset="0"/>
                <a:ea typeface="Segoe UI" pitchFamily="34" charset="0"/>
                <a:cs typeface="Segoe UI" pitchFamily="34" charset="0"/>
              </a:rPr>
              <a:t> как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Segoe UI" pitchFamily="34" charset="0"/>
                <a:ea typeface="Segoe UI" pitchFamily="34" charset="0"/>
                <a:cs typeface="Segoe UI" pitchFamily="34" charset="0"/>
              </a:rPr>
              <a:t> его или ее полное имя и расписание. Друзья и семья могут делиться личной информацией о детях через комментарии и фотографии. Некоторые сайты делятся</a:t>
            </a:r>
            <a:r>
              <a:rPr lang="ru-RU" sz="1200" kern="1200" baseline="0" dirty="0" smtClean="0">
                <a:solidFill>
                  <a:schemeClr val="tx1"/>
                </a:solidFill>
                <a:effectLst/>
                <a:latin typeface="Segoe UI" pitchFamily="34" charset="0"/>
                <a:ea typeface="Segoe UI" pitchFamily="34" charset="0"/>
                <a:cs typeface="Segoe UI" pitchFamily="34" charset="0"/>
              </a:rPr>
              <a:t> или даже продают 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Segoe UI" pitchFamily="34" charset="0"/>
                <a:ea typeface="Segoe UI" pitchFamily="34" charset="0"/>
                <a:cs typeface="Segoe UI" pitchFamily="34" charset="0"/>
              </a:rPr>
              <a:t>собственные личные данные, которые они собирают.</a:t>
            </a:r>
            <a:r>
              <a:rPr lang="ru-RU" sz="1200" kern="1200" baseline="0" dirty="0" smtClean="0">
                <a:solidFill>
                  <a:schemeClr val="tx1"/>
                </a:solidFill>
                <a:effectLst/>
                <a:latin typeface="Segoe UI" pitchFamily="34" charset="0"/>
                <a:ea typeface="Segoe UI" pitchFamily="34" charset="0"/>
                <a:cs typeface="Segoe UI" pitchFamily="34" charset="0"/>
              </a:rPr>
              <a:t> </a:t>
            </a:r>
            <a:r>
              <a:rPr lang="en-US" sz="1200" b="1" kern="1200" baseline="0" dirty="0" smtClean="0">
                <a:solidFill>
                  <a:schemeClr val="tx1"/>
                </a:solidFill>
                <a:effectLst/>
                <a:latin typeface="Segoe UI" pitchFamily="34" charset="0"/>
                <a:ea typeface="Segoe UI" pitchFamily="34" charset="0"/>
                <a:cs typeface="Segoe UI" pitchFamily="34" charset="0"/>
              </a:rPr>
              <a:t>[</a:t>
            </a:r>
            <a:r>
              <a:rPr lang="ru-RU" sz="1200" b="1" kern="1200" baseline="0" dirty="0" smtClean="0">
                <a:solidFill>
                  <a:schemeClr val="tx1"/>
                </a:solidFill>
                <a:effectLst/>
                <a:latin typeface="Segoe UI" pitchFamily="34" charset="0"/>
                <a:ea typeface="Segoe UI" pitchFamily="34" charset="0"/>
                <a:cs typeface="Segoe UI" pitchFamily="34" charset="0"/>
              </a:rPr>
              <a:t>щелчок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Segoe UI" pitchFamily="34" charset="0"/>
                <a:ea typeface="Segoe UI" pitchFamily="34" charset="0"/>
                <a:cs typeface="Segoe UI" pitchFamily="34" charset="0"/>
              </a:rPr>
              <a:t>]</a:t>
            </a:r>
            <a:endParaRPr lang="en-US" sz="1200" kern="1200" dirty="0" smtClean="0">
              <a:solidFill>
                <a:schemeClr val="tx1"/>
              </a:solidFill>
              <a:effectLst/>
              <a:latin typeface="Segoe UI" pitchFamily="34" charset="0"/>
              <a:ea typeface="Segoe UI" pitchFamily="34" charset="0"/>
              <a:cs typeface="Segoe UI" pitchFamily="34" charset="0"/>
            </a:endParaRPr>
          </a:p>
          <a:p>
            <a:endParaRPr lang="en-US" sz="1200" b="1" strike="sngStrike" kern="1200" dirty="0" smtClean="0">
              <a:solidFill>
                <a:schemeClr val="tx1"/>
              </a:solidFill>
              <a:effectLst/>
              <a:latin typeface="Arial"/>
              <a:ea typeface="MS PGothic" pitchFamily="34" charset="-128"/>
              <a:cs typeface="MS PGothic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06549052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ru-RU" sz="1200" b="1" kern="1200" dirty="0" smtClean="0">
                <a:solidFill>
                  <a:schemeClr val="tx1"/>
                </a:solidFill>
                <a:effectLst/>
                <a:latin typeface="Segoe UI" pitchFamily="34" charset="0"/>
                <a:ea typeface="Segoe UI" pitchFamily="34" charset="0"/>
                <a:cs typeface="Segoe UI" pitchFamily="34" charset="0"/>
              </a:rPr>
              <a:t>Слайд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Segoe UI" pitchFamily="34" charset="0"/>
                <a:ea typeface="Segoe UI" pitchFamily="34" charset="0"/>
                <a:cs typeface="Segoe UI" pitchFamily="34" charset="0"/>
              </a:rPr>
              <a:t> 4: </a:t>
            </a:r>
            <a:r>
              <a:rPr lang="ru-RU" sz="1200" b="1" kern="1200" dirty="0" smtClean="0">
                <a:solidFill>
                  <a:schemeClr val="tx1"/>
                </a:solidFill>
                <a:effectLst/>
                <a:latin typeface="Segoe UI" pitchFamily="34" charset="0"/>
                <a:ea typeface="Segoe UI" pitchFamily="34" charset="0"/>
                <a:cs typeface="Segoe UI" pitchFamily="34" charset="0"/>
              </a:rPr>
              <a:t>Безопасность</a:t>
            </a:r>
            <a:r>
              <a:rPr lang="ru-RU" sz="1200" b="1" kern="1200" baseline="0" dirty="0" smtClean="0">
                <a:solidFill>
                  <a:schemeClr val="tx1"/>
                </a:solidFill>
                <a:effectLst/>
                <a:latin typeface="Segoe UI" pitchFamily="34" charset="0"/>
                <a:ea typeface="Segoe UI" pitchFamily="34" charset="0"/>
                <a:cs typeface="Segoe UI" pitchFamily="34" charset="0"/>
              </a:rPr>
              <a:t> в Интернете для детей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Segoe UI" pitchFamily="34" charset="0"/>
                <a:ea typeface="Segoe UI" pitchFamily="34" charset="0"/>
                <a:cs typeface="Segoe UI" pitchFamily="34" charset="0"/>
              </a:rPr>
              <a:t>: 3 </a:t>
            </a:r>
            <a:r>
              <a:rPr lang="ru-RU" sz="1200" b="1" kern="1200" dirty="0" smtClean="0">
                <a:solidFill>
                  <a:schemeClr val="tx1"/>
                </a:solidFill>
                <a:effectLst/>
                <a:latin typeface="Segoe UI" pitchFamily="34" charset="0"/>
                <a:ea typeface="Segoe UI" pitchFamily="34" charset="0"/>
                <a:cs typeface="Segoe UI" pitchFamily="34" charset="0"/>
              </a:rPr>
              <a:t>шага</a:t>
            </a:r>
            <a:endParaRPr lang="en-US" sz="1200" b="1" kern="1200" dirty="0" smtClean="0">
              <a:solidFill>
                <a:schemeClr val="tx1"/>
              </a:solidFill>
              <a:effectLst/>
              <a:latin typeface="Segoe UI" pitchFamily="34" charset="0"/>
              <a:ea typeface="Segoe UI" pitchFamily="34" charset="0"/>
              <a:cs typeface="Segoe UI" pitchFamily="34" charset="0"/>
            </a:endParaRPr>
          </a:p>
          <a:p>
            <a:endParaRPr lang="en-US" sz="1200" b="1" kern="1200" dirty="0" smtClean="0">
              <a:solidFill>
                <a:schemeClr val="tx1"/>
              </a:solidFill>
              <a:effectLst/>
              <a:latin typeface="Segoe UI" pitchFamily="34" charset="0"/>
              <a:ea typeface="Segoe UI" pitchFamily="34" charset="0"/>
              <a:cs typeface="Segoe UI" pitchFamily="34" charset="0"/>
            </a:endParaRP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Segoe UI" pitchFamily="34" charset="0"/>
                <a:ea typeface="Segoe UI" pitchFamily="34" charset="0"/>
                <a:cs typeface="Segoe UI" pitchFamily="34" charset="0"/>
              </a:rPr>
              <a:t>Итак, как можно научить детей избежать этих рисков и использовать Интернет более безопасно? Вот</a:t>
            </a:r>
            <a:r>
              <a:rPr lang="ru-RU" sz="1200" kern="1200" baseline="0" dirty="0" smtClean="0">
                <a:solidFill>
                  <a:schemeClr val="tx1"/>
                </a:solidFill>
                <a:effectLst/>
                <a:latin typeface="Segoe UI" pitchFamily="34" charset="0"/>
                <a:ea typeface="Segoe UI" pitchFamily="34" charset="0"/>
                <a:cs typeface="Segoe UI" pitchFamily="34" charset="0"/>
              </a:rPr>
              <a:t> 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Segoe UI" pitchFamily="34" charset="0"/>
                <a:ea typeface="Segoe UI" pitchFamily="34" charset="0"/>
                <a:cs typeface="Segoe UI" pitchFamily="34" charset="0"/>
              </a:rPr>
              <a:t>три шага,</a:t>
            </a:r>
            <a:r>
              <a:rPr lang="ru-RU" sz="1200" kern="1200" baseline="0" dirty="0" smtClean="0">
                <a:solidFill>
                  <a:schemeClr val="tx1"/>
                </a:solidFill>
                <a:effectLst/>
                <a:latin typeface="Segoe UI" pitchFamily="34" charset="0"/>
                <a:ea typeface="Segoe UI" pitchFamily="34" charset="0"/>
                <a:cs typeface="Segoe UI" pitchFamily="34" charset="0"/>
              </a:rPr>
              <a:t> которые 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Segoe UI" pitchFamily="34" charset="0"/>
                <a:ea typeface="Segoe UI" pitchFamily="34" charset="0"/>
                <a:cs typeface="Segoe UI" pitchFamily="34" charset="0"/>
              </a:rPr>
              <a:t> можно предпринять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Segoe UI" pitchFamily="34" charset="0"/>
                <a:ea typeface="Segoe UI" pitchFamily="34" charset="0"/>
                <a:cs typeface="Segoe UI" pitchFamily="34" charset="0"/>
              </a:rPr>
              <a:t> [</a:t>
            </a:r>
            <a:r>
              <a:rPr lang="ru-RU" sz="1200" b="1" kern="1200" dirty="0" smtClean="0">
                <a:solidFill>
                  <a:schemeClr val="tx1"/>
                </a:solidFill>
                <a:effectLst/>
                <a:latin typeface="Segoe UI" pitchFamily="34" charset="0"/>
                <a:ea typeface="Segoe UI" pitchFamily="34" charset="0"/>
                <a:cs typeface="Segoe UI" pitchFamily="34" charset="0"/>
              </a:rPr>
              <a:t>щелчок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Segoe UI" pitchFamily="34" charset="0"/>
                <a:ea typeface="Segoe UI" pitchFamily="34" charset="0"/>
                <a:cs typeface="Segoe UI" pitchFamily="34" charset="0"/>
              </a:rPr>
              <a:t>]</a:t>
            </a:r>
          </a:p>
          <a:p>
            <a:endParaRPr lang="en-US" sz="1200" kern="1200" dirty="0" smtClean="0">
              <a:solidFill>
                <a:schemeClr val="tx1"/>
              </a:solidFill>
              <a:effectLst/>
              <a:latin typeface="Segoe UI" pitchFamily="34" charset="0"/>
              <a:ea typeface="Segoe UI" pitchFamily="34" charset="0"/>
              <a:cs typeface="Segoe UI" pitchFamily="34" charset="0"/>
            </a:endParaRPr>
          </a:p>
          <a:p>
            <a:pPr marL="228600" lvl="0" indent="-228600">
              <a:buFont typeface="+mj-lt"/>
              <a:buAutoNum type="arabicPeriod"/>
            </a:pPr>
            <a:r>
              <a:rPr lang="ru-RU" sz="1200" kern="1200" dirty="0" smtClean="0">
                <a:solidFill>
                  <a:schemeClr val="tx1"/>
                </a:solidFill>
                <a:effectLst/>
                <a:latin typeface="Segoe UI" pitchFamily="34" charset="0"/>
                <a:ea typeface="Segoe UI" pitchFamily="34" charset="0"/>
                <a:cs typeface="Segoe UI" pitchFamily="34" charset="0"/>
              </a:rPr>
              <a:t>Сидите с детьми, когда они играют в Интернете. Пусть покажут вам, что они делают и с кем они взаимодействуют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egoe UI" pitchFamily="34" charset="0"/>
                <a:ea typeface="Segoe UI" pitchFamily="34" charset="0"/>
                <a:cs typeface="Segoe UI" pitchFamily="34" charset="0"/>
              </a:rPr>
              <a:t>.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Segoe UI" pitchFamily="34" charset="0"/>
                <a:ea typeface="Segoe UI" pitchFamily="34" charset="0"/>
                <a:cs typeface="Segoe UI" pitchFamily="34" charset="0"/>
              </a:rPr>
              <a:t>[</a:t>
            </a:r>
            <a:r>
              <a:rPr lang="ru-RU" sz="1200" b="1" kern="1200" dirty="0" smtClean="0">
                <a:solidFill>
                  <a:schemeClr val="tx1"/>
                </a:solidFill>
                <a:effectLst/>
                <a:latin typeface="Segoe UI" pitchFamily="34" charset="0"/>
                <a:ea typeface="Segoe UI" pitchFamily="34" charset="0"/>
                <a:cs typeface="Segoe UI" pitchFamily="34" charset="0"/>
              </a:rPr>
              <a:t>щелчок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Segoe UI" pitchFamily="34" charset="0"/>
                <a:ea typeface="Segoe UI" pitchFamily="34" charset="0"/>
                <a:cs typeface="Segoe UI" pitchFamily="34" charset="0"/>
              </a:rPr>
              <a:t>]</a:t>
            </a:r>
          </a:p>
          <a:p>
            <a:pPr marL="228600" lvl="0" indent="-228600">
              <a:buFont typeface="+mj-lt"/>
              <a:buAutoNum type="arabicPeriod"/>
            </a:pPr>
            <a:endParaRPr lang="en-US" sz="1200" kern="1200" dirty="0" smtClean="0">
              <a:solidFill>
                <a:schemeClr val="tx1"/>
              </a:solidFill>
              <a:effectLst/>
              <a:latin typeface="Segoe UI" pitchFamily="34" charset="0"/>
              <a:ea typeface="Segoe UI" pitchFamily="34" charset="0"/>
              <a:cs typeface="Segoe UI" pitchFamily="34" charset="0"/>
            </a:endParaRPr>
          </a:p>
          <a:p>
            <a:pPr marL="228600" lvl="0" indent="-228600">
              <a:buFont typeface="+mj-lt"/>
              <a:buAutoNum type="arabicPeriod"/>
            </a:pPr>
            <a:r>
              <a:rPr lang="ru-RU" sz="1200" kern="1200" dirty="0" smtClean="0">
                <a:solidFill>
                  <a:schemeClr val="tx1"/>
                </a:solidFill>
                <a:effectLst/>
                <a:latin typeface="Segoe UI" pitchFamily="34" charset="0"/>
                <a:ea typeface="Segoe UI" pitchFamily="34" charset="0"/>
                <a:cs typeface="Segoe UI" pitchFamily="34" charset="0"/>
              </a:rPr>
              <a:t>Когда вы устанавливаете ясные правила, вы определяете границы, в которых дети могут исследовать Интернет</a:t>
            </a:r>
            <a:r>
              <a:rPr lang="ru-RU" sz="1200" kern="1200" baseline="0" dirty="0" smtClean="0">
                <a:solidFill>
                  <a:schemeClr val="tx1"/>
                </a:solidFill>
                <a:effectLst/>
                <a:latin typeface="Segoe UI" pitchFamily="34" charset="0"/>
                <a:ea typeface="Segoe UI" pitchFamily="34" charset="0"/>
                <a:cs typeface="Segoe UI" pitchFamily="34" charset="0"/>
              </a:rPr>
              <a:t> 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Segoe UI" pitchFamily="34" charset="0"/>
                <a:ea typeface="Segoe UI" pitchFamily="34" charset="0"/>
                <a:cs typeface="Segoe UI" pitchFamily="34" charset="0"/>
              </a:rPr>
              <a:t>более безопасно.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egoe UI" pitchFamily="34" charset="0"/>
                <a:ea typeface="Segoe UI" pitchFamily="34" charset="0"/>
                <a:cs typeface="Segoe UI" pitchFamily="34" charset="0"/>
              </a:rPr>
              <a:t>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Segoe UI" pitchFamily="34" charset="0"/>
                <a:ea typeface="Segoe UI" pitchFamily="34" charset="0"/>
                <a:cs typeface="Segoe UI" pitchFamily="34" charset="0"/>
              </a:rPr>
              <a:t>[</a:t>
            </a:r>
            <a:r>
              <a:rPr lang="ru-RU" sz="1200" b="1" kern="1200" dirty="0" smtClean="0">
                <a:solidFill>
                  <a:schemeClr val="tx1"/>
                </a:solidFill>
                <a:effectLst/>
                <a:latin typeface="Segoe UI" pitchFamily="34" charset="0"/>
                <a:ea typeface="Segoe UI" pitchFamily="34" charset="0"/>
                <a:cs typeface="Segoe UI" pitchFamily="34" charset="0"/>
              </a:rPr>
              <a:t>щелчок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Segoe UI" pitchFamily="34" charset="0"/>
                <a:ea typeface="Segoe UI" pitchFamily="34" charset="0"/>
                <a:cs typeface="Segoe UI" pitchFamily="34" charset="0"/>
              </a:rPr>
              <a:t>]</a:t>
            </a:r>
          </a:p>
          <a:p>
            <a:pPr marL="228600" lvl="0" indent="-228600">
              <a:buFont typeface="+mj-lt"/>
              <a:buAutoNum type="arabicPeriod"/>
            </a:pPr>
            <a:endParaRPr lang="en-US" sz="1200" kern="1200" dirty="0" smtClean="0">
              <a:solidFill>
                <a:schemeClr val="tx1"/>
              </a:solidFill>
              <a:effectLst/>
              <a:latin typeface="Segoe UI" pitchFamily="34" charset="0"/>
              <a:ea typeface="Segoe UI" pitchFamily="34" charset="0"/>
              <a:cs typeface="Segoe UI" pitchFamily="34" charset="0"/>
            </a:endParaRPr>
          </a:p>
          <a:p>
            <a:pPr marL="228600" lvl="0" indent="-228600">
              <a:buFont typeface="+mj-lt"/>
              <a:buAutoNum type="arabicPeriod"/>
            </a:pPr>
            <a:r>
              <a:rPr lang="ru-RU" sz="1200" kern="1200" dirty="0" smtClean="0">
                <a:solidFill>
                  <a:schemeClr val="tx1"/>
                </a:solidFill>
                <a:effectLst/>
                <a:latin typeface="Segoe UI" pitchFamily="34" charset="0"/>
                <a:ea typeface="Segoe UI" pitchFamily="34" charset="0"/>
                <a:cs typeface="Segoe UI" pitchFamily="34" charset="0"/>
              </a:rPr>
              <a:t>Ваша первая линия обороны заключается в укреплении безопасности компьютера, а</a:t>
            </a:r>
            <a:r>
              <a:rPr lang="ru-RU" sz="1200" kern="1200" baseline="0" dirty="0" smtClean="0">
                <a:solidFill>
                  <a:schemeClr val="tx1"/>
                </a:solidFill>
                <a:effectLst/>
                <a:latin typeface="Segoe UI" pitchFamily="34" charset="0"/>
                <a:ea typeface="Segoe UI" pitchFamily="34" charset="0"/>
                <a:cs typeface="Segoe UI" pitchFamily="34" charset="0"/>
              </a:rPr>
              <a:t> именно, вы 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Segoe UI" pitchFamily="34" charset="0"/>
                <a:ea typeface="Segoe UI" pitchFamily="34" charset="0"/>
                <a:cs typeface="Segoe UI" pitchFamily="34" charset="0"/>
              </a:rPr>
              <a:t>можете</a:t>
            </a:r>
            <a:r>
              <a:rPr lang="ru-RU" sz="1200" kern="1200" baseline="0" dirty="0" smtClean="0">
                <a:solidFill>
                  <a:schemeClr val="tx1"/>
                </a:solidFill>
                <a:effectLst/>
                <a:latin typeface="Segoe UI" pitchFamily="34" charset="0"/>
                <a:ea typeface="Segoe UI" pitchFamily="34" charset="0"/>
                <a:cs typeface="Segoe UI" pitchFamily="34" charset="0"/>
              </a:rPr>
              <a:t> 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Segoe UI" pitchFamily="34" charset="0"/>
                <a:ea typeface="Segoe UI" pitchFamily="34" charset="0"/>
                <a:cs typeface="Segoe UI" pitchFamily="34" charset="0"/>
              </a:rPr>
              <a:t>использовать семейные инструменты безопасности для защиты детей.</a:t>
            </a:r>
            <a:endParaRPr lang="en-US" sz="1200" kern="1200" dirty="0" smtClean="0">
              <a:solidFill>
                <a:schemeClr val="tx1"/>
              </a:solidFill>
              <a:effectLst/>
              <a:latin typeface="Segoe UI" pitchFamily="34" charset="0"/>
              <a:ea typeface="Segoe UI" pitchFamily="34" charset="0"/>
              <a:cs typeface="Segoe UI" pitchFamily="34" charset="0"/>
            </a:endParaRPr>
          </a:p>
          <a:p>
            <a:pPr lvl="0"/>
            <a:endParaRPr lang="en-US" sz="1200" kern="1200" dirty="0" smtClean="0">
              <a:solidFill>
                <a:schemeClr val="tx1"/>
              </a:solidFill>
              <a:effectLst/>
              <a:latin typeface="Segoe UI" pitchFamily="34" charset="0"/>
              <a:ea typeface="Segoe UI" pitchFamily="34" charset="0"/>
              <a:cs typeface="Segoe UI" pitchFamily="34" charset="0"/>
            </a:endParaRP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Segoe UI" pitchFamily="34" charset="0"/>
                <a:ea typeface="Segoe UI" pitchFamily="34" charset="0"/>
                <a:cs typeface="Segoe UI" pitchFamily="34" charset="0"/>
              </a:rPr>
              <a:t>Давайте</a:t>
            </a:r>
            <a:r>
              <a:rPr lang="ru-RU" sz="1200" kern="1200" baseline="0" dirty="0" smtClean="0">
                <a:solidFill>
                  <a:schemeClr val="tx1"/>
                </a:solidFill>
                <a:effectLst/>
                <a:latin typeface="Segoe UI" pitchFamily="34" charset="0"/>
                <a:ea typeface="Segoe UI" pitchFamily="34" charset="0"/>
                <a:cs typeface="Segoe UI" pitchFamily="34" charset="0"/>
              </a:rPr>
              <a:t> рассмотрим первых шаг более подробно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egoe UI" pitchFamily="34" charset="0"/>
                <a:ea typeface="Segoe UI" pitchFamily="34" charset="0"/>
                <a:cs typeface="Segoe UI" pitchFamily="34" charset="0"/>
              </a:rPr>
              <a:t>…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Segoe UI" pitchFamily="34" charset="0"/>
                <a:ea typeface="Segoe UI" pitchFamily="34" charset="0"/>
                <a:cs typeface="Segoe UI" pitchFamily="34" charset="0"/>
              </a:rPr>
              <a:t>[</a:t>
            </a:r>
            <a:r>
              <a:rPr lang="ru-RU" sz="1200" b="1" kern="1200" dirty="0" smtClean="0">
                <a:solidFill>
                  <a:schemeClr val="tx1"/>
                </a:solidFill>
                <a:effectLst/>
                <a:latin typeface="Segoe UI" pitchFamily="34" charset="0"/>
                <a:ea typeface="Segoe UI" pitchFamily="34" charset="0"/>
                <a:cs typeface="Segoe UI" pitchFamily="34" charset="0"/>
              </a:rPr>
              <a:t>щелчок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Segoe UI" pitchFamily="34" charset="0"/>
                <a:ea typeface="Segoe UI" pitchFamily="34" charset="0"/>
                <a:cs typeface="Segoe UI" pitchFamily="34" charset="0"/>
              </a:rPr>
              <a:t>]</a:t>
            </a:r>
            <a:endParaRPr lang="en-US" sz="1200" kern="1200" dirty="0" smtClean="0">
              <a:solidFill>
                <a:schemeClr val="tx1"/>
              </a:solidFill>
              <a:effectLst/>
              <a:latin typeface="Segoe UI" pitchFamily="34" charset="0"/>
              <a:ea typeface="Segoe UI" pitchFamily="34" charset="0"/>
              <a:cs typeface="Segoe UI" pitchFamily="34" charset="0"/>
            </a:endParaRPr>
          </a:p>
          <a:p>
            <a:pPr marL="171450" indent="-171450">
              <a:buFont typeface="Arial" pitchFamily="34" charset="0"/>
              <a:buChar char="•"/>
            </a:pPr>
            <a:endParaRPr lang="en-US" sz="1200" b="1" i="1" strike="noStrike" kern="1200" baseline="0" dirty="0" smtClean="0">
              <a:solidFill>
                <a:schemeClr val="tx1"/>
              </a:solidFill>
              <a:effectLst/>
              <a:latin typeface="Arial"/>
              <a:ea typeface="MS PGothic" pitchFamily="34" charset="-128"/>
              <a:cs typeface="MS PGothic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08101124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4819" name="Notes Placeholder 2"/>
          <p:cNvSpPr>
            <a:spLocks noGrp="1"/>
          </p:cNvSpPr>
          <p:nvPr>
            <p:ph type="body" idx="1"/>
          </p:nvPr>
        </p:nvSpPr>
        <p:spPr>
          <a:xfrm>
            <a:off x="295275" y="4343400"/>
            <a:ext cx="6257925" cy="46196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ru-RU" sz="1200" b="1" kern="1200" dirty="0" smtClean="0">
                <a:solidFill>
                  <a:schemeClr val="tx1"/>
                </a:solidFill>
                <a:effectLst/>
                <a:latin typeface="Segoe UI" pitchFamily="34" charset="0"/>
                <a:ea typeface="Segoe UI" pitchFamily="34" charset="0"/>
                <a:cs typeface="Segoe UI" pitchFamily="34" charset="0"/>
              </a:rPr>
              <a:t>Слайд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Segoe UI" pitchFamily="34" charset="0"/>
                <a:ea typeface="Segoe UI" pitchFamily="34" charset="0"/>
                <a:cs typeface="Segoe UI" pitchFamily="34" charset="0"/>
              </a:rPr>
              <a:t> 5: </a:t>
            </a:r>
            <a:r>
              <a:rPr lang="ru-RU" sz="1200" b="1" kern="1200" dirty="0" smtClean="0">
                <a:solidFill>
                  <a:schemeClr val="tx1"/>
                </a:solidFill>
                <a:effectLst/>
                <a:latin typeface="Segoe UI" pitchFamily="34" charset="0"/>
                <a:ea typeface="Segoe UI" pitchFamily="34" charset="0"/>
                <a:cs typeface="Segoe UI" pitchFamily="34" charset="0"/>
              </a:rPr>
              <a:t>Шаг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Segoe UI" pitchFamily="34" charset="0"/>
                <a:ea typeface="Segoe UI" pitchFamily="34" charset="0"/>
                <a:cs typeface="Segoe UI" pitchFamily="34" charset="0"/>
              </a:rPr>
              <a:t> 1</a:t>
            </a:r>
            <a:r>
              <a:rPr lang="ru-RU" sz="1200" b="1" kern="1200" baseline="0" dirty="0" smtClean="0">
                <a:solidFill>
                  <a:schemeClr val="tx1"/>
                </a:solidFill>
                <a:effectLst/>
                <a:latin typeface="Segoe UI" pitchFamily="34" charset="0"/>
                <a:ea typeface="Segoe UI" pitchFamily="34" charset="0"/>
                <a:cs typeface="Segoe UI" pitchFamily="34" charset="0"/>
              </a:rPr>
              <a:t> Обратите внимание на онлайн-деятельность детей</a:t>
            </a:r>
            <a:endParaRPr lang="en-US" sz="1200" b="1" kern="1200" dirty="0" smtClean="0">
              <a:solidFill>
                <a:schemeClr val="tx1"/>
              </a:solidFill>
              <a:effectLst/>
              <a:latin typeface="Segoe UI" pitchFamily="34" charset="0"/>
              <a:ea typeface="Segoe UI" pitchFamily="34" charset="0"/>
              <a:cs typeface="Segoe UI" pitchFamily="34" charset="0"/>
            </a:endParaRPr>
          </a:p>
          <a:p>
            <a:endParaRPr lang="en-US" sz="1200" b="1" kern="1200" dirty="0" smtClean="0">
              <a:solidFill>
                <a:schemeClr val="tx1"/>
              </a:solidFill>
              <a:effectLst/>
              <a:latin typeface="Segoe UI" pitchFamily="34" charset="0"/>
              <a:ea typeface="Segoe UI" pitchFamily="34" charset="0"/>
              <a:cs typeface="Segoe UI" pitchFamily="34" charset="0"/>
            </a:endParaRP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Segoe UI" pitchFamily="34" charset="0"/>
                <a:ea typeface="Segoe UI" pitchFamily="34" charset="0"/>
                <a:cs typeface="Segoe UI" pitchFamily="34" charset="0"/>
              </a:rPr>
              <a:t>Первый</a:t>
            </a:r>
            <a:r>
              <a:rPr lang="ru-RU" sz="1200" kern="1200" baseline="0" dirty="0" smtClean="0">
                <a:solidFill>
                  <a:schemeClr val="tx1"/>
                </a:solidFill>
                <a:effectLst/>
                <a:latin typeface="Segoe UI" pitchFamily="34" charset="0"/>
                <a:ea typeface="Segoe UI" pitchFamily="34" charset="0"/>
                <a:cs typeface="Segoe UI" pitchFamily="34" charset="0"/>
              </a:rPr>
              <a:t> шаг может быть более знакомым вам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egoe UI" pitchFamily="34" charset="0"/>
                <a:ea typeface="Segoe UI" pitchFamily="34" charset="0"/>
                <a:cs typeface="Segoe UI" pitchFamily="34" charset="0"/>
              </a:rPr>
              <a:t>—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Segoe UI" pitchFamily="34" charset="0"/>
                <a:ea typeface="Segoe UI" pitchFamily="34" charset="0"/>
                <a:cs typeface="Segoe UI" pitchFamily="34" charset="0"/>
              </a:rPr>
              <a:t>обращайте</a:t>
            </a:r>
            <a:r>
              <a:rPr lang="ru-RU" sz="1200" kern="1200" baseline="0" dirty="0" smtClean="0">
                <a:solidFill>
                  <a:schemeClr val="tx1"/>
                </a:solidFill>
                <a:effectLst/>
                <a:latin typeface="Segoe UI" pitchFamily="34" charset="0"/>
                <a:ea typeface="Segoe UI" pitchFamily="34" charset="0"/>
                <a:cs typeface="Segoe UI" pitchFamily="34" charset="0"/>
              </a:rPr>
              <a:t> внимание на то, чем дети занимаются в сети.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egoe UI" pitchFamily="34" charset="0"/>
                <a:ea typeface="Segoe UI" pitchFamily="34" charset="0"/>
                <a:cs typeface="Segoe UI" pitchFamily="34" charset="0"/>
              </a:rPr>
              <a:t>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Segoe UI" pitchFamily="34" charset="0"/>
                <a:ea typeface="Segoe UI" pitchFamily="34" charset="0"/>
                <a:cs typeface="Segoe UI" pitchFamily="34" charset="0"/>
              </a:rPr>
              <a:t>[</a:t>
            </a:r>
            <a:r>
              <a:rPr lang="ru-RU" sz="1200" b="1" kern="1200" dirty="0" smtClean="0">
                <a:solidFill>
                  <a:schemeClr val="tx1"/>
                </a:solidFill>
                <a:effectLst/>
                <a:latin typeface="Segoe UI" pitchFamily="34" charset="0"/>
                <a:ea typeface="Segoe UI" pitchFamily="34" charset="0"/>
                <a:cs typeface="Segoe UI" pitchFamily="34" charset="0"/>
              </a:rPr>
              <a:t>щелчок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Segoe UI" pitchFamily="34" charset="0"/>
                <a:ea typeface="Segoe UI" pitchFamily="34" charset="0"/>
                <a:cs typeface="Segoe UI" pitchFamily="34" charset="0"/>
              </a:rPr>
              <a:t>]</a:t>
            </a:r>
            <a:endParaRPr lang="en-US" sz="1200" kern="1200" dirty="0" smtClean="0">
              <a:solidFill>
                <a:schemeClr val="tx1"/>
              </a:solidFill>
              <a:effectLst/>
              <a:latin typeface="Segoe UI" pitchFamily="34" charset="0"/>
              <a:ea typeface="Segoe UI" pitchFamily="34" charset="0"/>
              <a:cs typeface="Segoe UI" pitchFamily="34" charset="0"/>
            </a:endParaRPr>
          </a:p>
          <a:p>
            <a:endParaRPr lang="en-US" sz="1200" b="1" strike="sngStrike" kern="1200" dirty="0">
              <a:solidFill>
                <a:srgbClr val="C00000"/>
              </a:solidFill>
              <a:effectLst/>
              <a:latin typeface="Arial"/>
              <a:ea typeface="MS PGothic" pitchFamily="34" charset="-128"/>
              <a:cs typeface="MS PGothic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09307510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2286000" y="457200"/>
            <a:ext cx="2209800" cy="1657350"/>
          </a:xfrm>
          <a:ln/>
        </p:spPr>
      </p:sp>
      <p:sp>
        <p:nvSpPr>
          <p:cNvPr id="27651" name="Notes Placeholder 2"/>
          <p:cNvSpPr>
            <a:spLocks noGrp="1"/>
          </p:cNvSpPr>
          <p:nvPr>
            <p:ph type="body" idx="1"/>
          </p:nvPr>
        </p:nvSpPr>
        <p:spPr>
          <a:xfrm>
            <a:off x="304800" y="2362200"/>
            <a:ext cx="6324600" cy="65532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ru-RU" sz="1200" b="1" kern="1200" dirty="0" smtClean="0">
                <a:solidFill>
                  <a:schemeClr val="tx1"/>
                </a:solidFill>
                <a:effectLst/>
                <a:latin typeface="Segoe UI" pitchFamily="34" charset="0"/>
                <a:ea typeface="Segoe UI" pitchFamily="34" charset="0"/>
                <a:cs typeface="Segoe UI" pitchFamily="34" charset="0"/>
              </a:rPr>
              <a:t>Слайд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Segoe UI" pitchFamily="34" charset="0"/>
                <a:ea typeface="Segoe UI" pitchFamily="34" charset="0"/>
                <a:cs typeface="Segoe UI" pitchFamily="34" charset="0"/>
              </a:rPr>
              <a:t> 6: </a:t>
            </a:r>
            <a:r>
              <a:rPr lang="ru-RU" sz="1200" b="1" kern="1200" dirty="0" smtClean="0">
                <a:solidFill>
                  <a:schemeClr val="tx1"/>
                </a:solidFill>
                <a:effectLst/>
                <a:latin typeface="Segoe UI" pitchFamily="34" charset="0"/>
                <a:ea typeface="Segoe UI" pitchFamily="34" charset="0"/>
                <a:cs typeface="Segoe UI" pitchFamily="34" charset="0"/>
              </a:rPr>
              <a:t>Шаг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Segoe UI" pitchFamily="34" charset="0"/>
                <a:ea typeface="Segoe UI" pitchFamily="34" charset="0"/>
                <a:cs typeface="Segoe UI" pitchFamily="34" charset="0"/>
              </a:rPr>
              <a:t> 1 </a:t>
            </a:r>
            <a:r>
              <a:rPr lang="ru-RU" sz="1200" b="1" kern="1200" dirty="0" smtClean="0">
                <a:solidFill>
                  <a:schemeClr val="tx1"/>
                </a:solidFill>
                <a:effectLst/>
                <a:latin typeface="Segoe UI" pitchFamily="34" charset="0"/>
                <a:ea typeface="Segoe UI" pitchFamily="34" charset="0"/>
                <a:cs typeface="Segoe UI" pitchFamily="34" charset="0"/>
              </a:rPr>
              <a:t>Обратите</a:t>
            </a:r>
            <a:r>
              <a:rPr lang="ru-RU" sz="1200" b="1" kern="1200" baseline="0" dirty="0" smtClean="0">
                <a:solidFill>
                  <a:schemeClr val="tx1"/>
                </a:solidFill>
                <a:effectLst/>
                <a:latin typeface="Segoe UI" pitchFamily="34" charset="0"/>
                <a:ea typeface="Segoe UI" pitchFamily="34" charset="0"/>
                <a:cs typeface="Segoe UI" pitchFamily="34" charset="0"/>
              </a:rPr>
              <a:t> внимание на онлайн-деятельность детей</a:t>
            </a:r>
            <a:endParaRPr lang="en-US" sz="1200" b="1" kern="1200" dirty="0" smtClean="0">
              <a:solidFill>
                <a:schemeClr val="tx1"/>
              </a:solidFill>
              <a:effectLst/>
              <a:latin typeface="Segoe UI" pitchFamily="34" charset="0"/>
              <a:ea typeface="Segoe UI" pitchFamily="34" charset="0"/>
              <a:cs typeface="Segoe UI" pitchFamily="34" charset="0"/>
            </a:endParaRPr>
          </a:p>
          <a:p>
            <a:endParaRPr lang="en-US" sz="1200" b="1" kern="1200" dirty="0" smtClean="0">
              <a:solidFill>
                <a:schemeClr val="tx1"/>
              </a:solidFill>
              <a:effectLst/>
              <a:latin typeface="Segoe UI" pitchFamily="34" charset="0"/>
              <a:ea typeface="Segoe UI" pitchFamily="34" charset="0"/>
              <a:cs typeface="Segoe UI" pitchFamily="34" charset="0"/>
            </a:endParaRPr>
          </a:p>
          <a:p>
            <a:r>
              <a:rPr lang="ru-RU" sz="1200" b="1" kern="1200" dirty="0" smtClean="0">
                <a:solidFill>
                  <a:schemeClr val="tx1"/>
                </a:solidFill>
                <a:effectLst/>
                <a:latin typeface="Segoe UI" pitchFamily="34" charset="0"/>
                <a:ea typeface="Segoe UI" pitchFamily="34" charset="0"/>
                <a:cs typeface="Segoe UI" pitchFamily="34" charset="0"/>
              </a:rPr>
              <a:t>Присоединяйтесь.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Segoe UI" pitchFamily="34" charset="0"/>
                <a:ea typeface="Segoe UI" pitchFamily="34" charset="0"/>
                <a:cs typeface="Segoe UI" pitchFamily="34" charset="0"/>
              </a:rPr>
              <a:t> </a:t>
            </a:r>
            <a:r>
              <a:rPr lang="ru-RU" sz="1200" b="0" kern="1200" dirty="0" smtClean="0">
                <a:solidFill>
                  <a:schemeClr val="tx1"/>
                </a:solidFill>
                <a:effectLst/>
                <a:latin typeface="Segoe UI" pitchFamily="34" charset="0"/>
                <a:ea typeface="Segoe UI" pitchFamily="34" charset="0"/>
                <a:cs typeface="Segoe UI" pitchFamily="34" charset="0"/>
              </a:rPr>
              <a:t>Так</a:t>
            </a:r>
            <a:r>
              <a:rPr lang="ru-RU" sz="1200" b="0" kern="1200" baseline="0" dirty="0" smtClean="0">
                <a:solidFill>
                  <a:schemeClr val="tx1"/>
                </a:solidFill>
                <a:effectLst/>
                <a:latin typeface="Segoe UI" pitchFamily="34" charset="0"/>
                <a:ea typeface="Segoe UI" pitchFamily="34" charset="0"/>
                <a:cs typeface="Segoe UI" pitchFamily="34" charset="0"/>
              </a:rPr>
              <a:t> же, как вы начинали с маленькими в бассейне, так же регулярно сидите с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Segoe UI" pitchFamily="34" charset="0"/>
                <a:ea typeface="Segoe UI" pitchFamily="34" charset="0"/>
                <a:cs typeface="Segoe UI" pitchFamily="34" charset="0"/>
              </a:rPr>
              <a:t> 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Segoe UI" pitchFamily="34" charset="0"/>
                <a:ea typeface="Segoe UI" pitchFamily="34" charset="0"/>
                <a:cs typeface="Segoe UI" pitchFamily="34" charset="0"/>
              </a:rPr>
              <a:t>ними</a:t>
            </a:r>
            <a:r>
              <a:rPr lang="ru-RU" sz="1200" kern="1200" baseline="0" dirty="0" smtClean="0">
                <a:solidFill>
                  <a:schemeClr val="tx1"/>
                </a:solidFill>
                <a:effectLst/>
                <a:latin typeface="Segoe UI" pitchFamily="34" charset="0"/>
                <a:ea typeface="Segoe UI" pitchFamily="34" charset="0"/>
                <a:cs typeface="Segoe UI" pitchFamily="34" charset="0"/>
              </a:rPr>
              <a:t>, пока они играют в Интернете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egoe UI" pitchFamily="34" charset="0"/>
                <a:ea typeface="Segoe UI" pitchFamily="34" charset="0"/>
                <a:cs typeface="Segoe UI" pitchFamily="34" charset="0"/>
              </a:rPr>
              <a:t>.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Segoe UI" pitchFamily="34" charset="0"/>
                <a:ea typeface="Segoe UI" pitchFamily="34" charset="0"/>
                <a:cs typeface="Segoe UI" pitchFamily="34" charset="0"/>
              </a:rPr>
              <a:t>[</a:t>
            </a:r>
            <a:r>
              <a:rPr lang="ru-RU" sz="1200" b="1" kern="1200" dirty="0" smtClean="0">
                <a:solidFill>
                  <a:schemeClr val="tx1"/>
                </a:solidFill>
                <a:effectLst/>
                <a:latin typeface="Segoe UI" pitchFamily="34" charset="0"/>
                <a:ea typeface="Segoe UI" pitchFamily="34" charset="0"/>
                <a:cs typeface="Segoe UI" pitchFamily="34" charset="0"/>
              </a:rPr>
              <a:t>щелчок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Segoe UI" pitchFamily="34" charset="0"/>
                <a:ea typeface="Segoe UI" pitchFamily="34" charset="0"/>
                <a:cs typeface="Segoe UI" pitchFamily="34" charset="0"/>
              </a:rPr>
              <a:t>]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egoe UI" pitchFamily="34" charset="0"/>
                <a:ea typeface="Segoe UI" pitchFamily="34" charset="0"/>
                <a:cs typeface="Segoe UI" pitchFamily="34" charset="0"/>
              </a:rPr>
              <a:t> </a:t>
            </a:r>
          </a:p>
          <a:p>
            <a:endParaRPr lang="en-US" sz="1200" kern="1200" dirty="0" smtClean="0">
              <a:solidFill>
                <a:schemeClr val="tx1"/>
              </a:solidFill>
              <a:effectLst/>
              <a:latin typeface="Segoe UI" pitchFamily="34" charset="0"/>
              <a:ea typeface="Segoe UI" pitchFamily="34" charset="0"/>
              <a:cs typeface="Segoe UI" pitchFamily="34" charset="0"/>
            </a:endParaRPr>
          </a:p>
          <a:p>
            <a:r>
              <a:rPr lang="ru-RU" sz="1200" b="1" kern="1200" dirty="0" smtClean="0">
                <a:solidFill>
                  <a:schemeClr val="tx1"/>
                </a:solidFill>
                <a:effectLst/>
                <a:latin typeface="Segoe UI" pitchFamily="34" charset="0"/>
                <a:ea typeface="Segoe UI" pitchFamily="34" charset="0"/>
                <a:cs typeface="Segoe UI" pitchFamily="34" charset="0"/>
              </a:rPr>
              <a:t>Оценивайте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Segoe UI" pitchFamily="34" charset="0"/>
                <a:ea typeface="Segoe UI" pitchFamily="34" charset="0"/>
                <a:cs typeface="Segoe UI" pitchFamily="34" charset="0"/>
              </a:rPr>
              <a:t>. </a:t>
            </a:r>
            <a:r>
              <a:rPr lang="ru-RU" sz="1200" b="1" kern="1200" baseline="0" dirty="0" smtClean="0">
                <a:solidFill>
                  <a:schemeClr val="tx1"/>
                </a:solidFill>
                <a:effectLst/>
                <a:latin typeface="Segoe UI" pitchFamily="34" charset="0"/>
                <a:ea typeface="Segoe UI" pitchFamily="34" charset="0"/>
                <a:cs typeface="Segoe UI" pitchFamily="34" charset="0"/>
              </a:rPr>
              <a:t> </a:t>
            </a:r>
            <a:r>
              <a:rPr lang="ru-RU" sz="1200" b="0" kern="1200" baseline="0" dirty="0" smtClean="0">
                <a:solidFill>
                  <a:schemeClr val="tx1"/>
                </a:solidFill>
                <a:effectLst/>
                <a:latin typeface="Segoe UI" pitchFamily="34" charset="0"/>
                <a:ea typeface="Segoe UI" pitchFamily="34" charset="0"/>
                <a:cs typeface="Segoe UI" pitchFamily="34" charset="0"/>
              </a:rPr>
              <a:t>Посещайте вместе с детьми сайты, которые они хотят посетить и, если вы можете, тестируйте игры, в которые они хотят поиграть.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egoe UI" pitchFamily="34" charset="0"/>
                <a:ea typeface="Segoe UI" pitchFamily="34" charset="0"/>
                <a:cs typeface="Segoe UI" pitchFamily="34" charset="0"/>
              </a:rPr>
              <a:t> 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Segoe UI" pitchFamily="34" charset="0"/>
                <a:ea typeface="Segoe UI" pitchFamily="34" charset="0"/>
                <a:cs typeface="Segoe UI" pitchFamily="34" charset="0"/>
              </a:rPr>
              <a:t>Оценивайте</a:t>
            </a:r>
            <a:r>
              <a:rPr lang="ru-RU" sz="1200" kern="1200" baseline="0" dirty="0" smtClean="0">
                <a:solidFill>
                  <a:schemeClr val="tx1"/>
                </a:solidFill>
                <a:effectLst/>
                <a:latin typeface="Segoe UI" pitchFamily="34" charset="0"/>
                <a:ea typeface="Segoe UI" pitchFamily="34" charset="0"/>
                <a:cs typeface="Segoe UI" pitchFamily="34" charset="0"/>
              </a:rPr>
              <a:t> устройства, которые дети хотят использовать, прежде чем они это сделают – предпочтительно даже раньше, чем вы купите их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egoe UI" pitchFamily="34" charset="0"/>
                <a:ea typeface="Segoe UI" pitchFamily="34" charset="0"/>
                <a:cs typeface="Segoe UI" pitchFamily="34" charset="0"/>
              </a:rPr>
              <a:t>.</a:t>
            </a:r>
          </a:p>
          <a:p>
            <a:endParaRPr lang="en-US" sz="1200" kern="1200" dirty="0" smtClean="0">
              <a:solidFill>
                <a:schemeClr val="tx1"/>
              </a:solidFill>
              <a:effectLst/>
              <a:latin typeface="Segoe UI" pitchFamily="34" charset="0"/>
              <a:ea typeface="Segoe UI" pitchFamily="34" charset="0"/>
              <a:cs typeface="Segoe UI" pitchFamily="34" charset="0"/>
            </a:endParaRP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Segoe UI" pitchFamily="34" charset="0"/>
                <a:ea typeface="Segoe UI" pitchFamily="34" charset="0"/>
                <a:cs typeface="Segoe UI" pitchFamily="34" charset="0"/>
              </a:rPr>
              <a:t>Испытывайте,</a:t>
            </a:r>
            <a:r>
              <a:rPr lang="ru-RU" sz="1200" kern="1200" baseline="0" dirty="0" smtClean="0">
                <a:solidFill>
                  <a:schemeClr val="tx1"/>
                </a:solidFill>
                <a:effectLst/>
                <a:latin typeface="Segoe UI" pitchFamily="34" charset="0"/>
                <a:ea typeface="Segoe UI" pitchFamily="34" charset="0"/>
                <a:cs typeface="Segoe UI" pitchFamily="34" charset="0"/>
              </a:rPr>
              <a:t> чтобы убедиться, что вы знакомы с их особенностями. Ограничьте любые функции, к которым ваш ребенок еще не готов. Некоторые примеры функций для изучения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egoe UI" pitchFamily="34" charset="0"/>
                <a:ea typeface="Segoe UI" pitchFamily="34" charset="0"/>
                <a:cs typeface="Segoe UI" pitchFamily="34" charset="0"/>
              </a:rPr>
              <a:t>:</a:t>
            </a:r>
          </a:p>
          <a:p>
            <a:endParaRPr lang="en-US" sz="1200" kern="1200" dirty="0" smtClean="0">
              <a:solidFill>
                <a:schemeClr val="tx1"/>
              </a:solidFill>
              <a:effectLst/>
              <a:latin typeface="Segoe UI" pitchFamily="34" charset="0"/>
              <a:ea typeface="Segoe UI" pitchFamily="34" charset="0"/>
              <a:cs typeface="Segoe UI" pitchFamily="34" charset="0"/>
            </a:endParaRPr>
          </a:p>
          <a:p>
            <a:pPr marL="171450" lvl="0" indent="-17145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Segoe UI" pitchFamily="34" charset="0"/>
                <a:ea typeface="Segoe UI" pitchFamily="34" charset="0"/>
                <a:cs typeface="Segoe UI" pitchFamily="34" charset="0"/>
              </a:rPr>
              <a:t>GPS 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Segoe UI" pitchFamily="34" charset="0"/>
                <a:ea typeface="Segoe UI" pitchFamily="34" charset="0"/>
                <a:cs typeface="Segoe UI" pitchFamily="34" charset="0"/>
              </a:rPr>
              <a:t>на</a:t>
            </a:r>
            <a:r>
              <a:rPr lang="ru-RU" sz="1200" kern="1200" baseline="0" dirty="0" smtClean="0">
                <a:solidFill>
                  <a:schemeClr val="tx1"/>
                </a:solidFill>
                <a:effectLst/>
                <a:latin typeface="Segoe UI" pitchFamily="34" charset="0"/>
                <a:ea typeface="Segoe UI" pitchFamily="34" charset="0"/>
                <a:cs typeface="Segoe UI" pitchFamily="34" charset="0"/>
              </a:rPr>
              <a:t> мобильных телефонах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egoe UI" pitchFamily="34" charset="0"/>
                <a:ea typeface="Segoe UI" pitchFamily="34" charset="0"/>
                <a:cs typeface="Segoe UI" pitchFamily="34" charset="0"/>
              </a:rPr>
              <a:t>—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Segoe UI" pitchFamily="34" charset="0"/>
                <a:ea typeface="Segoe UI" pitchFamily="34" charset="0"/>
                <a:cs typeface="Segoe UI" pitchFamily="34" charset="0"/>
              </a:rPr>
              <a:t>это</a:t>
            </a:r>
            <a:r>
              <a:rPr lang="ru-RU" sz="1200" kern="1200" baseline="0" dirty="0" smtClean="0">
                <a:solidFill>
                  <a:schemeClr val="tx1"/>
                </a:solidFill>
                <a:effectLst/>
                <a:latin typeface="Segoe UI" pitchFamily="34" charset="0"/>
                <a:ea typeface="Segoe UI" pitchFamily="34" charset="0"/>
                <a:cs typeface="Segoe UI" pitchFamily="34" charset="0"/>
              </a:rPr>
              <a:t> способность телефона определять, где вы находитесь в данные момент, и ставить метку( или «тег») вашего местонахождения на фото.</a:t>
            </a:r>
            <a:endParaRPr lang="en-US" sz="1200" kern="1200" dirty="0" smtClean="0">
              <a:solidFill>
                <a:schemeClr val="tx1"/>
              </a:solidFill>
              <a:effectLst/>
              <a:latin typeface="Segoe UI" pitchFamily="34" charset="0"/>
              <a:ea typeface="Segoe UI" pitchFamily="34" charset="0"/>
              <a:cs typeface="Segoe UI" pitchFamily="34" charset="0"/>
            </a:endParaRPr>
          </a:p>
          <a:p>
            <a:pPr marL="171450" lvl="0" indent="-171450">
              <a:buFont typeface="Arial" pitchFamily="34" charset="0"/>
              <a:buChar char="•"/>
            </a:pPr>
            <a:endParaRPr lang="en-US" sz="1200" kern="1200" dirty="0" smtClean="0">
              <a:solidFill>
                <a:schemeClr val="tx1"/>
              </a:solidFill>
              <a:effectLst/>
              <a:latin typeface="Segoe UI" pitchFamily="34" charset="0"/>
              <a:ea typeface="Segoe UI" pitchFamily="34" charset="0"/>
              <a:cs typeface="Segoe UI" pitchFamily="34" charset="0"/>
            </a:endParaRPr>
          </a:p>
          <a:p>
            <a:pPr marL="171450" lvl="0" indent="-171450">
              <a:buFont typeface="Arial" pitchFamily="34" charset="0"/>
              <a:buChar char="•"/>
            </a:pPr>
            <a:r>
              <a:rPr lang="ru-RU" sz="1200" kern="1200" dirty="0" smtClean="0">
                <a:solidFill>
                  <a:schemeClr val="tx1"/>
                </a:solidFill>
                <a:effectLst/>
                <a:latin typeface="Segoe UI" pitchFamily="34" charset="0"/>
                <a:ea typeface="Segoe UI" pitchFamily="34" charset="0"/>
                <a:cs typeface="Segoe UI" pitchFamily="34" charset="0"/>
              </a:rPr>
              <a:t>Доступ</a:t>
            </a:r>
            <a:r>
              <a:rPr lang="ru-RU" sz="1200" kern="1200" baseline="0" dirty="0" smtClean="0">
                <a:solidFill>
                  <a:schemeClr val="tx1"/>
                </a:solidFill>
                <a:effectLst/>
                <a:latin typeface="Segoe UI" pitchFamily="34" charset="0"/>
                <a:ea typeface="Segoe UI" pitchFamily="34" charset="0"/>
                <a:cs typeface="Segoe UI" pitchFamily="34" charset="0"/>
              </a:rPr>
              <a:t> в интернет на мобильных телефонах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egoe UI" pitchFamily="34" charset="0"/>
                <a:ea typeface="Segoe UI" pitchFamily="34" charset="0"/>
                <a:cs typeface="Segoe UI" pitchFamily="34" charset="0"/>
              </a:rPr>
              <a:t>.</a:t>
            </a:r>
          </a:p>
          <a:p>
            <a:pPr marL="171450" lvl="0" indent="-171450">
              <a:buFont typeface="Arial" pitchFamily="34" charset="0"/>
              <a:buChar char="•"/>
            </a:pPr>
            <a:endParaRPr lang="en-US" sz="1200" kern="1200" dirty="0" smtClean="0">
              <a:solidFill>
                <a:schemeClr val="tx1"/>
              </a:solidFill>
              <a:effectLst/>
              <a:latin typeface="Segoe UI" pitchFamily="34" charset="0"/>
              <a:ea typeface="Segoe UI" pitchFamily="34" charset="0"/>
              <a:cs typeface="Segoe UI" pitchFamily="34" charset="0"/>
            </a:endParaRPr>
          </a:p>
          <a:p>
            <a:pPr marL="171450" lvl="0" indent="-171450">
              <a:buFont typeface="Arial" pitchFamily="34" charset="0"/>
              <a:buChar char="•"/>
            </a:pPr>
            <a:r>
              <a:rPr lang="ru-RU" sz="1200" kern="1200" dirty="0" smtClean="0">
                <a:solidFill>
                  <a:schemeClr val="tx1"/>
                </a:solidFill>
                <a:effectLst/>
                <a:latin typeface="Segoe UI" pitchFamily="34" charset="0"/>
                <a:ea typeface="Segoe UI" pitchFamily="34" charset="0"/>
                <a:cs typeface="Segoe UI" pitchFamily="34" charset="0"/>
              </a:rPr>
              <a:t>Веб-камеры</a:t>
            </a:r>
            <a:r>
              <a:rPr lang="ru-RU" sz="1200" kern="1200" baseline="0" dirty="0" smtClean="0">
                <a:solidFill>
                  <a:schemeClr val="tx1"/>
                </a:solidFill>
                <a:effectLst/>
                <a:latin typeface="Segoe UI" pitchFamily="34" charset="0"/>
                <a:ea typeface="Segoe UI" pitchFamily="34" charset="0"/>
                <a:cs typeface="Segoe UI" pitchFamily="34" charset="0"/>
              </a:rPr>
              <a:t> для видеозвонков, как в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egoe UI" pitchFamily="34" charset="0"/>
                <a:ea typeface="Segoe UI" pitchFamily="34" charset="0"/>
                <a:cs typeface="Segoe UI" pitchFamily="34" charset="0"/>
              </a:rPr>
              <a:t>Skype.</a:t>
            </a:r>
          </a:p>
          <a:p>
            <a:pPr marL="171450" lvl="0" indent="-171450">
              <a:buFont typeface="Arial" pitchFamily="34" charset="0"/>
              <a:buChar char="•"/>
            </a:pPr>
            <a:endParaRPr lang="en-US" sz="1200" kern="1200" dirty="0" smtClean="0">
              <a:solidFill>
                <a:schemeClr val="tx1"/>
              </a:solidFill>
              <a:effectLst/>
              <a:latin typeface="Segoe UI" pitchFamily="34" charset="0"/>
              <a:ea typeface="Segoe UI" pitchFamily="34" charset="0"/>
              <a:cs typeface="Segoe UI" pitchFamily="34" charset="0"/>
            </a:endParaRPr>
          </a:p>
          <a:p>
            <a:pPr marL="171450" lvl="0" indent="-171450">
              <a:buFont typeface="Arial" pitchFamily="34" charset="0"/>
              <a:buChar char="•"/>
            </a:pPr>
            <a:r>
              <a:rPr lang="ru-RU" sz="1200" kern="1200" dirty="0" smtClean="0">
                <a:solidFill>
                  <a:schemeClr val="tx1"/>
                </a:solidFill>
                <a:effectLst/>
                <a:latin typeface="Segoe UI" pitchFamily="34" charset="0"/>
                <a:ea typeface="Segoe UI" pitchFamily="34" charset="0"/>
                <a:cs typeface="Segoe UI" pitchFamily="34" charset="0"/>
              </a:rPr>
              <a:t>Возможность отправлять нефильтрованные изображения или загружать приложения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egoe UI" pitchFamily="34" charset="0"/>
                <a:ea typeface="Segoe UI" pitchFamily="34" charset="0"/>
                <a:cs typeface="Segoe UI" pitchFamily="34" charset="0"/>
              </a:rPr>
              <a:t>.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Segoe UI" pitchFamily="34" charset="0"/>
                <a:ea typeface="Segoe UI" pitchFamily="34" charset="0"/>
                <a:cs typeface="Segoe UI" pitchFamily="34" charset="0"/>
              </a:rPr>
              <a:t>[</a:t>
            </a:r>
            <a:r>
              <a:rPr lang="ru-RU" sz="1200" b="1" kern="1200" dirty="0" smtClean="0">
                <a:solidFill>
                  <a:schemeClr val="tx1"/>
                </a:solidFill>
                <a:effectLst/>
                <a:latin typeface="Segoe UI" pitchFamily="34" charset="0"/>
                <a:ea typeface="Segoe UI" pitchFamily="34" charset="0"/>
                <a:cs typeface="Segoe UI" pitchFamily="34" charset="0"/>
              </a:rPr>
              <a:t>щелчок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Segoe UI" pitchFamily="34" charset="0"/>
                <a:ea typeface="Segoe UI" pitchFamily="34" charset="0"/>
                <a:cs typeface="Segoe UI" pitchFamily="34" charset="0"/>
              </a:rPr>
              <a:t>]</a:t>
            </a:r>
          </a:p>
          <a:p>
            <a:pPr lvl="0"/>
            <a:endParaRPr lang="en-US" sz="1200" kern="1200" dirty="0" smtClean="0">
              <a:solidFill>
                <a:schemeClr val="tx1"/>
              </a:solidFill>
              <a:effectLst/>
              <a:latin typeface="Segoe UI" pitchFamily="34" charset="0"/>
              <a:ea typeface="Segoe UI" pitchFamily="34" charset="0"/>
              <a:cs typeface="Segoe UI" pitchFamily="34" charset="0"/>
            </a:endParaRPr>
          </a:p>
          <a:p>
            <a:r>
              <a:rPr lang="ru-RU" sz="1200" b="1" kern="1200" dirty="0" smtClean="0">
                <a:solidFill>
                  <a:schemeClr val="tx1"/>
                </a:solidFill>
                <a:effectLst/>
                <a:latin typeface="Segoe UI" pitchFamily="34" charset="0"/>
                <a:ea typeface="Segoe UI" pitchFamily="34" charset="0"/>
                <a:cs typeface="Segoe UI" pitchFamily="34" charset="0"/>
              </a:rPr>
              <a:t>Разместите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Segoe UI" pitchFamily="34" charset="0"/>
                <a:ea typeface="Segoe UI" pitchFamily="34" charset="0"/>
                <a:cs typeface="Segoe UI" pitchFamily="34" charset="0"/>
              </a:rPr>
              <a:t>. </a:t>
            </a:r>
            <a:r>
              <a:rPr lang="ru-RU" sz="1200" b="0" kern="1200" dirty="0" smtClean="0">
                <a:solidFill>
                  <a:schemeClr val="tx1"/>
                </a:solidFill>
                <a:effectLst/>
                <a:latin typeface="Segoe UI" pitchFamily="34" charset="0"/>
                <a:ea typeface="Segoe UI" pitchFamily="34" charset="0"/>
                <a:cs typeface="Segoe UI" pitchFamily="34" charset="0"/>
              </a:rPr>
              <a:t>Разместите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Segoe UI" pitchFamily="34" charset="0"/>
                <a:ea typeface="Segoe UI" pitchFamily="34" charset="0"/>
                <a:cs typeface="Segoe UI" pitchFamily="34" charset="0"/>
              </a:rPr>
              <a:t> 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Segoe UI" pitchFamily="34" charset="0"/>
                <a:ea typeface="Segoe UI" pitchFamily="34" charset="0"/>
                <a:cs typeface="Segoe UI" pitchFamily="34" charset="0"/>
              </a:rPr>
              <a:t>подключенные</a:t>
            </a:r>
            <a:r>
              <a:rPr lang="ru-RU" sz="1200" kern="1200" baseline="0" dirty="0" smtClean="0">
                <a:solidFill>
                  <a:schemeClr val="tx1"/>
                </a:solidFill>
                <a:effectLst/>
                <a:latin typeface="Segoe UI" pitchFamily="34" charset="0"/>
                <a:ea typeface="Segoe UI" pitchFamily="34" charset="0"/>
                <a:cs typeface="Segoe UI" pitchFamily="34" charset="0"/>
              </a:rPr>
              <a:t> к Интернету игровые консоли и компьютеры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egoe UI" pitchFamily="34" charset="0"/>
                <a:ea typeface="Segoe UI" pitchFamily="34" charset="0"/>
                <a:cs typeface="Segoe UI" pitchFamily="34" charset="0"/>
              </a:rPr>
              <a:t>—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Segoe UI" pitchFamily="34" charset="0"/>
                <a:ea typeface="Segoe UI" pitchFamily="34" charset="0"/>
                <a:cs typeface="Segoe UI" pitchFamily="34" charset="0"/>
              </a:rPr>
              <a:t>особенно</a:t>
            </a:r>
            <a:r>
              <a:rPr lang="ru-RU" sz="1200" kern="1200" baseline="0" dirty="0" smtClean="0">
                <a:solidFill>
                  <a:schemeClr val="tx1"/>
                </a:solidFill>
                <a:effectLst/>
                <a:latin typeface="Segoe UI" pitchFamily="34" charset="0"/>
                <a:ea typeface="Segoe UI" pitchFamily="34" charset="0"/>
                <a:cs typeface="Segoe UI" pitchFamily="34" charset="0"/>
              </a:rPr>
              <a:t> те, которые с </a:t>
            </a:r>
            <a:r>
              <a:rPr lang="ru-RU" sz="1200" kern="1200" baseline="0" dirty="0" err="1" smtClean="0">
                <a:solidFill>
                  <a:schemeClr val="tx1"/>
                </a:solidFill>
                <a:effectLst/>
                <a:latin typeface="Segoe UI" pitchFamily="34" charset="0"/>
                <a:ea typeface="Segoe UI" pitchFamily="34" charset="0"/>
                <a:cs typeface="Segoe UI" pitchFamily="34" charset="0"/>
              </a:rPr>
              <a:t>веб-камерами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egoe UI" pitchFamily="34" charset="0"/>
                <a:ea typeface="Segoe UI" pitchFamily="34" charset="0"/>
                <a:cs typeface="Segoe UI" pitchFamily="34" charset="0"/>
              </a:rPr>
              <a:t> —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Segoe UI" pitchFamily="34" charset="0"/>
                <a:ea typeface="Segoe UI" pitchFamily="34" charset="0"/>
                <a:cs typeface="Segoe UI" pitchFamily="34" charset="0"/>
              </a:rPr>
              <a:t>в одно</a:t>
            </a:r>
            <a:r>
              <a:rPr lang="ru-RU" sz="1200" kern="1200" baseline="0" dirty="0" smtClean="0">
                <a:solidFill>
                  <a:schemeClr val="tx1"/>
                </a:solidFill>
                <a:effectLst/>
                <a:latin typeface="Segoe UI" pitchFamily="34" charset="0"/>
                <a:ea typeface="Segoe UI" pitchFamily="34" charset="0"/>
                <a:cs typeface="Segoe UI" pitchFamily="34" charset="0"/>
              </a:rPr>
              <a:t> центральное пространство и объясните, зачем вы это делаете. Совершайте </a:t>
            </a:r>
            <a:r>
              <a:rPr lang="ru-RU" sz="1200" kern="1200" baseline="0" dirty="0" err="1" smtClean="0">
                <a:solidFill>
                  <a:schemeClr val="tx1"/>
                </a:solidFill>
                <a:effectLst/>
                <a:latin typeface="Segoe UI" pitchFamily="34" charset="0"/>
                <a:ea typeface="Segoe UI" pitchFamily="34" charset="0"/>
                <a:cs typeface="Segoe UI" pitchFamily="34" charset="0"/>
              </a:rPr>
              <a:t>видеозвонки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egoe UI" pitchFamily="34" charset="0"/>
                <a:ea typeface="Segoe UI" pitchFamily="34" charset="0"/>
                <a:cs typeface="Segoe UI" pitchFamily="34" charset="0"/>
              </a:rPr>
              <a:t> 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Segoe UI" pitchFamily="34" charset="0"/>
                <a:ea typeface="Segoe UI" pitchFamily="34" charset="0"/>
                <a:cs typeface="Segoe UI" pitchFamily="34" charset="0"/>
              </a:rPr>
              <a:t>здесь. Это поможет вам более комфортно следить за детьми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egoe UI" pitchFamily="34" charset="0"/>
                <a:ea typeface="Segoe UI" pitchFamily="34" charset="0"/>
                <a:cs typeface="Segoe UI" pitchFamily="34" charset="0"/>
              </a:rPr>
              <a:t>.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Segoe UI" pitchFamily="34" charset="0"/>
                <a:ea typeface="Segoe UI" pitchFamily="34" charset="0"/>
                <a:cs typeface="Segoe UI" pitchFamily="34" charset="0"/>
              </a:rPr>
              <a:t>[</a:t>
            </a:r>
            <a:r>
              <a:rPr lang="ru-RU" sz="1200" b="1" kern="1200" dirty="0" smtClean="0">
                <a:solidFill>
                  <a:schemeClr val="tx1"/>
                </a:solidFill>
                <a:effectLst/>
                <a:latin typeface="Segoe UI" pitchFamily="34" charset="0"/>
                <a:ea typeface="Segoe UI" pitchFamily="34" charset="0"/>
                <a:cs typeface="Segoe UI" pitchFamily="34" charset="0"/>
              </a:rPr>
              <a:t>щелчок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Segoe UI" pitchFamily="34" charset="0"/>
                <a:ea typeface="Segoe UI" pitchFamily="34" charset="0"/>
                <a:cs typeface="Segoe UI" pitchFamily="34" charset="0"/>
              </a:rPr>
              <a:t>]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egoe UI" pitchFamily="34" charset="0"/>
                <a:ea typeface="Segoe UI" pitchFamily="34" charset="0"/>
                <a:cs typeface="Segoe UI" pitchFamily="34" charset="0"/>
              </a:rPr>
              <a:t> </a:t>
            </a:r>
          </a:p>
          <a:p>
            <a:endParaRPr lang="en-US" sz="1200" kern="1200" dirty="0" smtClean="0">
              <a:solidFill>
                <a:schemeClr val="tx1"/>
              </a:solidFill>
              <a:effectLst/>
              <a:latin typeface="Segoe UI" pitchFamily="34" charset="0"/>
              <a:ea typeface="Segoe UI" pitchFamily="34" charset="0"/>
              <a:cs typeface="Segoe UI" pitchFamily="34" charset="0"/>
            </a:endParaRPr>
          </a:p>
          <a:p>
            <a:r>
              <a:rPr lang="ru-RU" sz="1200" b="1" kern="1200" dirty="0" smtClean="0">
                <a:solidFill>
                  <a:schemeClr val="tx1"/>
                </a:solidFill>
                <a:effectLst/>
                <a:latin typeface="Segoe UI" pitchFamily="34" charset="0"/>
                <a:ea typeface="Segoe UI" pitchFamily="34" charset="0"/>
                <a:cs typeface="Segoe UI" pitchFamily="34" charset="0"/>
              </a:rPr>
              <a:t>Следите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Segoe UI" pitchFamily="34" charset="0"/>
                <a:ea typeface="Segoe UI" pitchFamily="34" charset="0"/>
                <a:cs typeface="Segoe UI" pitchFamily="34" charset="0"/>
              </a:rPr>
              <a:t>. </a:t>
            </a:r>
            <a:r>
              <a:rPr lang="ru-RU" sz="1200" b="0" kern="1200" dirty="0" smtClean="0">
                <a:solidFill>
                  <a:schemeClr val="tx1"/>
                </a:solidFill>
                <a:effectLst/>
                <a:latin typeface="Segoe UI" pitchFamily="34" charset="0"/>
                <a:ea typeface="Segoe UI" pitchFamily="34" charset="0"/>
                <a:cs typeface="Segoe UI" pitchFamily="34" charset="0"/>
              </a:rPr>
              <a:t>Как</a:t>
            </a:r>
            <a:r>
              <a:rPr lang="ru-RU" sz="1200" b="0" kern="1200" baseline="0" dirty="0" smtClean="0">
                <a:solidFill>
                  <a:schemeClr val="tx1"/>
                </a:solidFill>
                <a:effectLst/>
                <a:latin typeface="Segoe UI" pitchFamily="34" charset="0"/>
                <a:ea typeface="Segoe UI" pitchFamily="34" charset="0"/>
                <a:cs typeface="Segoe UI" pitchFamily="34" charset="0"/>
              </a:rPr>
              <a:t> только ваши маленькие дети начинают ориентироваться в сети самостоятельно,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egoe UI" pitchFamily="34" charset="0"/>
                <a:ea typeface="Segoe UI" pitchFamily="34" charset="0"/>
                <a:cs typeface="Segoe UI" pitchFamily="34" charset="0"/>
              </a:rPr>
              <a:t> 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Segoe UI" pitchFamily="34" charset="0"/>
                <a:ea typeface="Segoe UI" pitchFamily="34" charset="0"/>
                <a:cs typeface="Segoe UI" pitchFamily="34" charset="0"/>
              </a:rPr>
              <a:t>наблюдайте</a:t>
            </a:r>
            <a:r>
              <a:rPr lang="ru-RU" sz="1200" kern="1200" baseline="0" dirty="0" smtClean="0">
                <a:solidFill>
                  <a:schemeClr val="tx1"/>
                </a:solidFill>
                <a:effectLst/>
                <a:latin typeface="Segoe UI" pitchFamily="34" charset="0"/>
                <a:ea typeface="Segoe UI" pitchFamily="34" charset="0"/>
                <a:cs typeface="Segoe UI" pitchFamily="34" charset="0"/>
              </a:rPr>
              <a:t> за изменениями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egoe UI" pitchFamily="34" charset="0"/>
                <a:ea typeface="Segoe UI" pitchFamily="34" charset="0"/>
                <a:cs typeface="Segoe UI" pitchFamily="34" charset="0"/>
              </a:rPr>
              <a:t> 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Segoe UI" pitchFamily="34" charset="0"/>
                <a:ea typeface="Segoe UI" pitchFamily="34" charset="0"/>
                <a:cs typeface="Segoe UI" pitchFamily="34" charset="0"/>
              </a:rPr>
              <a:t>в их поведении</a:t>
            </a:r>
            <a:r>
              <a:rPr lang="ru-RU" sz="1200" kern="1200" baseline="0" dirty="0" smtClean="0">
                <a:solidFill>
                  <a:schemeClr val="tx1"/>
                </a:solidFill>
                <a:effectLst/>
                <a:latin typeface="Segoe UI" pitchFamily="34" charset="0"/>
                <a:ea typeface="Segoe UI" pitchFamily="34" charset="0"/>
                <a:cs typeface="Segoe UI" pitchFamily="34" charset="0"/>
              </a:rPr>
              <a:t>, которые могут быть признаками </a:t>
            </a:r>
            <a:r>
              <a:rPr lang="ru-RU" sz="1200" kern="1200" baseline="0" dirty="0" err="1" smtClean="0">
                <a:solidFill>
                  <a:schemeClr val="tx1"/>
                </a:solidFill>
                <a:effectLst/>
                <a:latin typeface="Segoe UI" pitchFamily="34" charset="0"/>
                <a:ea typeface="Segoe UI" pitchFamily="34" charset="0"/>
                <a:cs typeface="Segoe UI" pitchFamily="34" charset="0"/>
              </a:rPr>
              <a:t>кибер-запугивания</a:t>
            </a:r>
            <a:r>
              <a:rPr lang="ru-RU" sz="1200" kern="1200" baseline="0" dirty="0" smtClean="0">
                <a:solidFill>
                  <a:schemeClr val="tx1"/>
                </a:solidFill>
                <a:effectLst/>
                <a:latin typeface="Segoe UI" pitchFamily="34" charset="0"/>
                <a:ea typeface="Segoe UI" pitchFamily="34" charset="0"/>
                <a:cs typeface="Segoe UI" pitchFamily="34" charset="0"/>
              </a:rPr>
              <a:t> или чего-то другого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egoe UI" pitchFamily="34" charset="0"/>
                <a:ea typeface="Segoe UI" pitchFamily="34" charset="0"/>
                <a:cs typeface="Segoe UI" pitchFamily="34" charset="0"/>
              </a:rPr>
              <a:t> —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Segoe UI" pitchFamily="34" charset="0"/>
                <a:ea typeface="Segoe UI" pitchFamily="34" charset="0"/>
                <a:cs typeface="Segoe UI" pitchFamily="34" charset="0"/>
              </a:rPr>
              <a:t>например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egoe UI" pitchFamily="34" charset="0"/>
                <a:ea typeface="Segoe UI" pitchFamily="34" charset="0"/>
                <a:cs typeface="Segoe UI" pitchFamily="34" charset="0"/>
              </a:rPr>
              <a:t>, 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Segoe UI" pitchFamily="34" charset="0"/>
                <a:ea typeface="Segoe UI" pitchFamily="34" charset="0"/>
                <a:cs typeface="Segoe UI" pitchFamily="34" charset="0"/>
              </a:rPr>
              <a:t>если дети проявляют несвойственное нежелание выходить в Интернет или идти в школу, необычную скрытность, или кажется, что они тратят слишком много времени в Интернете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egoe UI" pitchFamily="34" charset="0"/>
                <a:ea typeface="Segoe UI" pitchFamily="34" charset="0"/>
                <a:cs typeface="Segoe UI" pitchFamily="34" charset="0"/>
              </a:rPr>
              <a:t>.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Segoe UI" pitchFamily="34" charset="0"/>
                <a:ea typeface="Segoe UI" pitchFamily="34" charset="0"/>
                <a:cs typeface="Segoe UI" pitchFamily="34" charset="0"/>
              </a:rPr>
              <a:t>[</a:t>
            </a:r>
            <a:r>
              <a:rPr lang="ru-RU" sz="1200" b="1" kern="1200" dirty="0" smtClean="0">
                <a:solidFill>
                  <a:schemeClr val="tx1"/>
                </a:solidFill>
                <a:effectLst/>
                <a:latin typeface="Segoe UI" pitchFamily="34" charset="0"/>
                <a:ea typeface="Segoe UI" pitchFamily="34" charset="0"/>
                <a:cs typeface="Segoe UI" pitchFamily="34" charset="0"/>
              </a:rPr>
              <a:t>щелчок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Segoe UI" pitchFamily="34" charset="0"/>
                <a:ea typeface="Segoe UI" pitchFamily="34" charset="0"/>
                <a:cs typeface="Segoe UI" pitchFamily="34" charset="0"/>
              </a:rPr>
              <a:t>]</a:t>
            </a:r>
            <a:endParaRPr lang="en-US" sz="1200" kern="1200" dirty="0" smtClean="0">
              <a:solidFill>
                <a:schemeClr val="tx1"/>
              </a:solidFill>
              <a:effectLst/>
              <a:latin typeface="Segoe UI" pitchFamily="34" charset="0"/>
              <a:ea typeface="Segoe UI" pitchFamily="34" charset="0"/>
              <a:cs typeface="Segoe UI" pitchFamily="34" charset="0"/>
            </a:endParaRPr>
          </a:p>
          <a:p>
            <a:endParaRPr lang="en-US" sz="1200" b="1" strike="sngStrike" kern="1200" dirty="0" smtClean="0">
              <a:solidFill>
                <a:schemeClr val="tx1"/>
              </a:solidFill>
              <a:effectLst/>
              <a:latin typeface="Arial"/>
              <a:ea typeface="MS PGothic" pitchFamily="34" charset="-128"/>
              <a:cs typeface="MS PGothic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21895443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4819" name="Notes Placeholder 2"/>
          <p:cNvSpPr>
            <a:spLocks noGrp="1"/>
          </p:cNvSpPr>
          <p:nvPr>
            <p:ph type="body" idx="1"/>
          </p:nvPr>
        </p:nvSpPr>
        <p:spPr>
          <a:xfrm>
            <a:off x="295275" y="4343400"/>
            <a:ext cx="6257925" cy="46196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ru-RU" sz="1200" b="1" kern="1200" dirty="0" smtClean="0">
                <a:solidFill>
                  <a:schemeClr val="tx1"/>
                </a:solidFill>
                <a:effectLst/>
                <a:latin typeface="Segoe UI" pitchFamily="34" charset="0"/>
                <a:ea typeface="Segoe UI" pitchFamily="34" charset="0"/>
                <a:cs typeface="Segoe UI" pitchFamily="34" charset="0"/>
              </a:rPr>
              <a:t>Слайд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Segoe UI" pitchFamily="34" charset="0"/>
                <a:ea typeface="Segoe UI" pitchFamily="34" charset="0"/>
                <a:cs typeface="Segoe UI" pitchFamily="34" charset="0"/>
              </a:rPr>
              <a:t> 7: </a:t>
            </a:r>
            <a:r>
              <a:rPr lang="ru-RU" sz="1200" b="1" kern="1200" dirty="0" smtClean="0">
                <a:solidFill>
                  <a:schemeClr val="tx1"/>
                </a:solidFill>
                <a:effectLst/>
                <a:latin typeface="Segoe UI" pitchFamily="34" charset="0"/>
                <a:ea typeface="Segoe UI" pitchFamily="34" charset="0"/>
                <a:cs typeface="Segoe UI" pitchFamily="34" charset="0"/>
              </a:rPr>
              <a:t>Шаг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Segoe UI" pitchFamily="34" charset="0"/>
                <a:ea typeface="Segoe UI" pitchFamily="34" charset="0"/>
                <a:cs typeface="Segoe UI" pitchFamily="34" charset="0"/>
              </a:rPr>
              <a:t> 2 </a:t>
            </a:r>
            <a:r>
              <a:rPr lang="ru-RU" sz="1200" b="1" kern="1200" dirty="0" smtClean="0">
                <a:solidFill>
                  <a:schemeClr val="tx1"/>
                </a:solidFill>
                <a:effectLst/>
                <a:latin typeface="Segoe UI" pitchFamily="34" charset="0"/>
                <a:ea typeface="Segoe UI" pitchFamily="34" charset="0"/>
                <a:cs typeface="Segoe UI" pitchFamily="34" charset="0"/>
              </a:rPr>
              <a:t>Установите</a:t>
            </a:r>
            <a:r>
              <a:rPr lang="ru-RU" sz="1200" b="1" kern="1200" baseline="0" dirty="0" smtClean="0">
                <a:solidFill>
                  <a:schemeClr val="tx1"/>
                </a:solidFill>
                <a:effectLst/>
                <a:latin typeface="Segoe UI" pitchFamily="34" charset="0"/>
                <a:ea typeface="Segoe UI" pitchFamily="34" charset="0"/>
                <a:cs typeface="Segoe UI" pitchFamily="34" charset="0"/>
              </a:rPr>
              <a:t> четкие правила</a:t>
            </a:r>
            <a:endParaRPr lang="en-US" sz="1200" b="1" kern="1200" dirty="0" smtClean="0">
              <a:solidFill>
                <a:schemeClr val="tx1"/>
              </a:solidFill>
              <a:effectLst/>
              <a:latin typeface="Segoe UI" pitchFamily="34" charset="0"/>
              <a:ea typeface="Segoe UI" pitchFamily="34" charset="0"/>
              <a:cs typeface="Segoe UI" pitchFamily="34" charset="0"/>
            </a:endParaRPr>
          </a:p>
          <a:p>
            <a:endParaRPr lang="en-US" sz="1200" kern="1200" dirty="0" smtClean="0">
              <a:solidFill>
                <a:schemeClr val="tx1"/>
              </a:solidFill>
              <a:effectLst/>
              <a:latin typeface="Segoe UI" pitchFamily="34" charset="0"/>
              <a:ea typeface="Segoe UI" pitchFamily="34" charset="0"/>
              <a:cs typeface="Segoe UI" pitchFamily="34" charset="0"/>
            </a:endParaRP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Segoe UI" pitchFamily="34" charset="0"/>
                <a:ea typeface="Segoe UI" pitchFamily="34" charset="0"/>
                <a:cs typeface="Segoe UI" pitchFamily="34" charset="0"/>
              </a:rPr>
              <a:t>Второй</a:t>
            </a:r>
            <a:r>
              <a:rPr lang="ru-RU" sz="1200" kern="1200" baseline="0" dirty="0" smtClean="0">
                <a:solidFill>
                  <a:schemeClr val="tx1"/>
                </a:solidFill>
                <a:effectLst/>
                <a:latin typeface="Segoe UI" pitchFamily="34" charset="0"/>
                <a:ea typeface="Segoe UI" pitchFamily="34" charset="0"/>
                <a:cs typeface="Segoe UI" pitchFamily="34" charset="0"/>
              </a:rPr>
              <a:t> шаг – установление четких правил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egoe UI" pitchFamily="34" charset="0"/>
                <a:ea typeface="Segoe UI" pitchFamily="34" charset="0"/>
                <a:cs typeface="Segoe UI" pitchFamily="34" charset="0"/>
              </a:rPr>
              <a:t>. </a:t>
            </a:r>
          </a:p>
          <a:p>
            <a:endParaRPr lang="en-US" sz="1200" kern="1200" dirty="0" smtClean="0">
              <a:solidFill>
                <a:schemeClr val="tx1"/>
              </a:solidFill>
              <a:effectLst/>
              <a:latin typeface="Segoe UI" pitchFamily="34" charset="0"/>
              <a:ea typeface="Segoe UI" pitchFamily="34" charset="0"/>
              <a:cs typeface="Segoe UI" pitchFamily="34" charset="0"/>
            </a:endParaRP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Segoe UI" pitchFamily="34" charset="0"/>
                <a:ea typeface="Segoe UI" pitchFamily="34" charset="0"/>
                <a:cs typeface="Segoe UI" pitchFamily="34" charset="0"/>
              </a:rPr>
              <a:t>Каждый юный</a:t>
            </a:r>
            <a:r>
              <a:rPr lang="ru-RU" sz="1200" kern="1200" baseline="0" dirty="0" smtClean="0">
                <a:solidFill>
                  <a:schemeClr val="tx1"/>
                </a:solidFill>
                <a:effectLst/>
                <a:latin typeface="Segoe UI" pitchFamily="34" charset="0"/>
                <a:ea typeface="Segoe UI" pitchFamily="34" charset="0"/>
                <a:cs typeface="Segoe UI" pitchFamily="34" charset="0"/>
              </a:rPr>
              <a:t> пловец учится правилам безопасного плавания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Segoe UI" pitchFamily="34" charset="0"/>
                <a:ea typeface="Segoe UI" pitchFamily="34" charset="0"/>
                <a:cs typeface="Segoe UI" pitchFamily="34" charset="0"/>
              </a:rPr>
              <a:t>:</a:t>
            </a:r>
            <a:r>
              <a:rPr lang="ru-RU" sz="1200" kern="1200" baseline="0" dirty="0" smtClean="0">
                <a:solidFill>
                  <a:schemeClr val="tx1"/>
                </a:solidFill>
                <a:effectLst/>
                <a:latin typeface="Segoe UI" pitchFamily="34" charset="0"/>
                <a:ea typeface="Segoe UI" pitchFamily="34" charset="0"/>
                <a:cs typeface="Segoe UI" pitchFamily="34" charset="0"/>
              </a:rPr>
              <a:t> Никогда не плавай в одиночку.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egoe UI" pitchFamily="34" charset="0"/>
                <a:ea typeface="Segoe UI" pitchFamily="34" charset="0"/>
                <a:cs typeface="Segoe UI" pitchFamily="34" charset="0"/>
              </a:rPr>
              <a:t> 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Segoe UI" pitchFamily="34" charset="0"/>
                <a:ea typeface="Segoe UI" pitchFamily="34" charset="0"/>
                <a:cs typeface="Segoe UI" pitchFamily="34" charset="0"/>
              </a:rPr>
              <a:t>Не</a:t>
            </a:r>
            <a:r>
              <a:rPr lang="ru-RU" sz="1200" kern="1200" baseline="0" dirty="0" smtClean="0">
                <a:solidFill>
                  <a:schemeClr val="tx1"/>
                </a:solidFill>
                <a:effectLst/>
                <a:latin typeface="Segoe UI" pitchFamily="34" charset="0"/>
                <a:ea typeface="Segoe UI" pitchFamily="34" charset="0"/>
                <a:cs typeface="Segoe UI" pitchFamily="34" charset="0"/>
              </a:rPr>
              <a:t> заходи глубоко, пока не будешь готов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egoe UI" pitchFamily="34" charset="0"/>
                <a:ea typeface="Segoe UI" pitchFamily="34" charset="0"/>
                <a:cs typeface="Segoe UI" pitchFamily="34" charset="0"/>
              </a:rPr>
              <a:t>.</a:t>
            </a:r>
            <a:r>
              <a:rPr lang="ru-RU" sz="1200" kern="1200" baseline="0" dirty="0" smtClean="0">
                <a:solidFill>
                  <a:schemeClr val="tx1"/>
                </a:solidFill>
                <a:effectLst/>
                <a:latin typeface="Segoe UI" pitchFamily="34" charset="0"/>
                <a:ea typeface="Segoe UI" pitchFamily="34" charset="0"/>
                <a:cs typeface="Segoe UI" pitchFamily="34" charset="0"/>
              </a:rPr>
              <a:t> Не толкай других в воду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egoe UI" pitchFamily="34" charset="0"/>
                <a:ea typeface="Segoe UI" pitchFamily="34" charset="0"/>
                <a:cs typeface="Segoe UI" pitchFamily="34" charset="0"/>
              </a:rPr>
              <a:t>. 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Segoe UI" pitchFamily="34" charset="0"/>
                <a:ea typeface="Segoe UI" pitchFamily="34" charset="0"/>
                <a:cs typeface="Segoe UI" pitchFamily="34" charset="0"/>
              </a:rPr>
              <a:t>То</a:t>
            </a:r>
            <a:r>
              <a:rPr lang="ru-RU" sz="1200" kern="1200" baseline="0" dirty="0" smtClean="0">
                <a:solidFill>
                  <a:schemeClr val="tx1"/>
                </a:solidFill>
                <a:effectLst/>
                <a:latin typeface="Segoe UI" pitchFamily="34" charset="0"/>
                <a:ea typeface="Segoe UI" pitchFamily="34" charset="0"/>
                <a:cs typeface="Segoe UI" pitchFamily="34" charset="0"/>
              </a:rPr>
              <a:t> же самое и для обучения пользования Интернетом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egoe UI" pitchFamily="34" charset="0"/>
                <a:ea typeface="Segoe UI" pitchFamily="34" charset="0"/>
                <a:cs typeface="Segoe UI" pitchFamily="34" charset="0"/>
              </a:rPr>
              <a:t>.</a:t>
            </a:r>
          </a:p>
          <a:p>
            <a:endParaRPr lang="en-US" sz="1200" kern="1200" dirty="0" smtClean="0">
              <a:solidFill>
                <a:schemeClr val="tx1"/>
              </a:solidFill>
              <a:effectLst/>
              <a:latin typeface="Segoe UI" pitchFamily="34" charset="0"/>
              <a:ea typeface="Segoe UI" pitchFamily="34" charset="0"/>
              <a:cs typeface="Segoe UI" pitchFamily="34" charset="0"/>
            </a:endParaRP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Segoe UI" pitchFamily="34" charset="0"/>
                <a:ea typeface="Segoe UI" pitchFamily="34" charset="0"/>
                <a:cs typeface="Segoe UI" pitchFamily="34" charset="0"/>
              </a:rPr>
              <a:t>Исследования показывают положительное влияние на детей, когда родители четко определяют правила использования</a:t>
            </a:r>
            <a:r>
              <a:rPr lang="ru-RU" sz="1200" kern="1200" baseline="0" dirty="0" smtClean="0">
                <a:solidFill>
                  <a:schemeClr val="tx1"/>
                </a:solidFill>
                <a:effectLst/>
                <a:latin typeface="Segoe UI" pitchFamily="34" charset="0"/>
                <a:ea typeface="Segoe UI" pitchFamily="34" charset="0"/>
                <a:cs typeface="Segoe UI" pitchFamily="34" charset="0"/>
              </a:rPr>
              <a:t> 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Segoe UI" pitchFamily="34" charset="0"/>
                <a:ea typeface="Segoe UI" pitchFamily="34" charset="0"/>
                <a:cs typeface="Segoe UI" pitchFamily="34" charset="0"/>
              </a:rPr>
              <a:t>компьютера, игр</a:t>
            </a:r>
            <a:r>
              <a:rPr lang="ru-RU" sz="1200" kern="1200" baseline="0" dirty="0" smtClean="0">
                <a:solidFill>
                  <a:schemeClr val="tx1"/>
                </a:solidFill>
                <a:effectLst/>
                <a:latin typeface="Segoe UI" pitchFamily="34" charset="0"/>
                <a:ea typeface="Segoe UI" pitchFamily="34" charset="0"/>
                <a:cs typeface="Segoe UI" pitchFamily="34" charset="0"/>
              </a:rPr>
              <a:t> 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Segoe UI" pitchFamily="34" charset="0"/>
                <a:ea typeface="Segoe UI" pitchFamily="34" charset="0"/>
                <a:cs typeface="Segoe UI" pitchFamily="34" charset="0"/>
              </a:rPr>
              <a:t>и мобильных телефонов.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egoe UI" pitchFamily="34" charset="0"/>
                <a:ea typeface="Segoe UI" pitchFamily="34" charset="0"/>
                <a:cs typeface="Segoe UI" pitchFamily="34" charset="0"/>
              </a:rPr>
              <a:t>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Segoe UI" pitchFamily="34" charset="0"/>
                <a:ea typeface="Segoe UI" pitchFamily="34" charset="0"/>
                <a:cs typeface="Segoe UI" pitchFamily="34" charset="0"/>
              </a:rPr>
              <a:t>[</a:t>
            </a:r>
            <a:r>
              <a:rPr lang="ru-RU" sz="1200" b="1" kern="1200" dirty="0" smtClean="0">
                <a:solidFill>
                  <a:schemeClr val="tx1"/>
                </a:solidFill>
                <a:effectLst/>
                <a:latin typeface="Segoe UI" pitchFamily="34" charset="0"/>
                <a:ea typeface="Segoe UI" pitchFamily="34" charset="0"/>
                <a:cs typeface="Segoe UI" pitchFamily="34" charset="0"/>
              </a:rPr>
              <a:t>щелчок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Segoe UI" pitchFamily="34" charset="0"/>
                <a:ea typeface="Segoe UI" pitchFamily="34" charset="0"/>
                <a:cs typeface="Segoe UI" pitchFamily="34" charset="0"/>
              </a:rPr>
              <a:t>]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egoe UI" pitchFamily="34" charset="0"/>
                <a:ea typeface="Segoe UI" pitchFamily="34" charset="0"/>
                <a:cs typeface="Segoe UI" pitchFamily="34" charset="0"/>
              </a:rPr>
              <a:t> </a:t>
            </a:r>
          </a:p>
          <a:p>
            <a:endParaRPr lang="en-US" sz="1200" b="1" strike="sngStrike" kern="1200" dirty="0">
              <a:solidFill>
                <a:schemeClr val="tx1"/>
              </a:solidFill>
              <a:effectLst/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632019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8675" name="Notes Placeholder 2"/>
          <p:cNvSpPr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r>
              <a:rPr lang="ru-RU" sz="1200" b="1" kern="1200" dirty="0" smtClean="0">
                <a:solidFill>
                  <a:schemeClr val="tx1"/>
                </a:solidFill>
                <a:effectLst/>
                <a:latin typeface="Segoe UI" pitchFamily="34" charset="0"/>
                <a:ea typeface="Segoe UI" pitchFamily="34" charset="0"/>
                <a:cs typeface="Segoe UI" pitchFamily="34" charset="0"/>
              </a:rPr>
              <a:t>Слайд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Segoe UI" pitchFamily="34" charset="0"/>
                <a:ea typeface="Segoe UI" pitchFamily="34" charset="0"/>
                <a:cs typeface="Segoe UI" pitchFamily="34" charset="0"/>
              </a:rPr>
              <a:t> 8: </a:t>
            </a:r>
            <a:r>
              <a:rPr lang="ru-RU" sz="1200" b="1" kern="1200" dirty="0" smtClean="0">
                <a:solidFill>
                  <a:schemeClr val="tx1"/>
                </a:solidFill>
                <a:effectLst/>
                <a:latin typeface="Segoe UI" pitchFamily="34" charset="0"/>
                <a:ea typeface="Segoe UI" pitchFamily="34" charset="0"/>
                <a:cs typeface="Segoe UI" pitchFamily="34" charset="0"/>
              </a:rPr>
              <a:t>Шаг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Segoe UI" pitchFamily="34" charset="0"/>
                <a:ea typeface="Segoe UI" pitchFamily="34" charset="0"/>
                <a:cs typeface="Segoe UI" pitchFamily="34" charset="0"/>
              </a:rPr>
              <a:t> </a:t>
            </a:r>
            <a:r>
              <a:rPr lang="ru-RU" sz="1200" b="1" kern="1200" dirty="0" smtClean="0">
                <a:solidFill>
                  <a:schemeClr val="tx1"/>
                </a:solidFill>
                <a:effectLst/>
                <a:latin typeface="Segoe UI" pitchFamily="34" charset="0"/>
                <a:ea typeface="Segoe UI" pitchFamily="34" charset="0"/>
                <a:cs typeface="Segoe UI" pitchFamily="34" charset="0"/>
              </a:rPr>
              <a:t>2</a:t>
            </a:r>
            <a:r>
              <a:rPr lang="ru-RU" sz="1200" b="1" kern="1200" baseline="0" dirty="0" smtClean="0">
                <a:solidFill>
                  <a:schemeClr val="tx1"/>
                </a:solidFill>
                <a:effectLst/>
                <a:latin typeface="Segoe UI" pitchFamily="34" charset="0"/>
                <a:ea typeface="Segoe UI" pitchFamily="34" charset="0"/>
                <a:cs typeface="Segoe UI" pitchFamily="34" charset="0"/>
              </a:rPr>
              <a:t> Установите четкие правила</a:t>
            </a:r>
            <a:endParaRPr lang="en-US" sz="1200" b="1" kern="1200" dirty="0" smtClean="0">
              <a:solidFill>
                <a:schemeClr val="tx1"/>
              </a:solidFill>
              <a:effectLst/>
              <a:latin typeface="Segoe UI" pitchFamily="34" charset="0"/>
              <a:ea typeface="Segoe UI" pitchFamily="34" charset="0"/>
              <a:cs typeface="Segoe UI" pitchFamily="34" charset="0"/>
            </a:endParaRPr>
          </a:p>
          <a:p>
            <a:endParaRPr lang="en-US" sz="1200" b="1" kern="1200" dirty="0" smtClean="0">
              <a:solidFill>
                <a:schemeClr val="tx1"/>
              </a:solidFill>
              <a:effectLst/>
              <a:latin typeface="Segoe UI" pitchFamily="34" charset="0"/>
              <a:ea typeface="Segoe UI" pitchFamily="34" charset="0"/>
              <a:cs typeface="Segoe UI" pitchFamily="34" charset="0"/>
            </a:endParaRPr>
          </a:p>
          <a:p>
            <a:r>
              <a:rPr lang="ru-RU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Как только дети начинают выходить в Интернет, эти</a:t>
            </a:r>
            <a:r>
              <a:rPr lang="ru-RU" baseline="0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 3 правила поддерживают их</a:t>
            </a:r>
            <a:r>
              <a:rPr lang="en-US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. </a:t>
            </a:r>
            <a:r>
              <a:rPr lang="ru-RU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Подготовьте</a:t>
            </a:r>
            <a:r>
              <a:rPr lang="ru-RU" baseline="0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 почву, обсуждая это с детьми</a:t>
            </a:r>
            <a:r>
              <a:rPr lang="en-US" baseline="0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:</a:t>
            </a:r>
            <a:endParaRPr lang="en-US" dirty="0" smtClean="0">
              <a:latin typeface="Segoe UI" pitchFamily="34" charset="0"/>
              <a:ea typeface="Segoe UI" pitchFamily="34" charset="0"/>
              <a:cs typeface="Segoe UI" pitchFamily="34" charset="0"/>
            </a:endParaRPr>
          </a:p>
          <a:p>
            <a:pPr marL="171450" indent="-171450">
              <a:buFont typeface="Arial" pitchFamily="34" charset="0"/>
              <a:buChar char="•"/>
            </a:pPr>
            <a:r>
              <a:rPr lang="ru-RU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виды сайтов, которые запрещены</a:t>
            </a:r>
            <a:r>
              <a:rPr lang="en-US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,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ru-RU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какой</a:t>
            </a:r>
            <a:r>
              <a:rPr lang="ru-RU" baseline="0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 информацией нельзя делиться</a:t>
            </a:r>
            <a:r>
              <a:rPr lang="en-US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, </a:t>
            </a:r>
            <a:r>
              <a:rPr lang="ru-RU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и</a:t>
            </a:r>
            <a:endParaRPr lang="en-US" dirty="0" smtClean="0">
              <a:latin typeface="Segoe UI" pitchFamily="34" charset="0"/>
              <a:ea typeface="Segoe UI" pitchFamily="34" charset="0"/>
              <a:cs typeface="Segoe UI" pitchFamily="34" charset="0"/>
            </a:endParaRPr>
          </a:p>
          <a:p>
            <a:pPr marL="171450" indent="-171450">
              <a:buFont typeface="Arial" pitchFamily="34" charset="0"/>
              <a:buChar char="•"/>
            </a:pPr>
            <a:r>
              <a:rPr lang="ru-RU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граница</a:t>
            </a:r>
            <a:r>
              <a:rPr lang="ru-RU" baseline="0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 для уважительного общения</a:t>
            </a:r>
            <a:r>
              <a:rPr lang="en-US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.</a:t>
            </a:r>
          </a:p>
          <a:p>
            <a:endParaRPr lang="en-US" sz="1200" kern="1200" dirty="0" smtClean="0">
              <a:solidFill>
                <a:schemeClr val="tx1"/>
              </a:solidFill>
              <a:effectLst/>
              <a:latin typeface="Segoe UI" pitchFamily="34" charset="0"/>
              <a:ea typeface="Segoe UI" pitchFamily="34" charset="0"/>
              <a:cs typeface="Segoe UI" pitchFamily="34" charset="0"/>
            </a:endParaRPr>
          </a:p>
          <a:p>
            <a:r>
              <a:rPr lang="ru-RU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Объясните,</a:t>
            </a:r>
            <a:r>
              <a:rPr lang="ru-RU" baseline="0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 что эти правила для защиты, а не контроля их</a:t>
            </a:r>
            <a:r>
              <a:rPr lang="en-US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.</a:t>
            </a:r>
          </a:p>
          <a:p>
            <a:endParaRPr lang="en-US" dirty="0" smtClean="0">
              <a:latin typeface="Segoe UI" pitchFamily="34" charset="0"/>
              <a:ea typeface="Segoe UI" pitchFamily="34" charset="0"/>
              <a:cs typeface="Segoe UI" pitchFamily="34" charset="0"/>
            </a:endParaRP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Segoe UI" pitchFamily="34" charset="0"/>
                <a:ea typeface="Segoe UI" pitchFamily="34" charset="0"/>
                <a:cs typeface="Segoe UI" pitchFamily="34" charset="0"/>
              </a:rPr>
              <a:t>Давайте</a:t>
            </a:r>
            <a:r>
              <a:rPr lang="ru-RU" sz="1200" kern="1200" baseline="0" dirty="0" smtClean="0">
                <a:solidFill>
                  <a:schemeClr val="tx1"/>
                </a:solidFill>
                <a:effectLst/>
                <a:latin typeface="Segoe UI" pitchFamily="34" charset="0"/>
                <a:ea typeface="Segoe UI" pitchFamily="34" charset="0"/>
                <a:cs typeface="Segoe UI" pitchFamily="34" charset="0"/>
              </a:rPr>
              <a:t> подробнее рассмотрим каждое правило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egoe UI" pitchFamily="34" charset="0"/>
                <a:ea typeface="Segoe UI" pitchFamily="34" charset="0"/>
                <a:cs typeface="Segoe UI" pitchFamily="34" charset="0"/>
              </a:rPr>
              <a:t>.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Segoe UI" pitchFamily="34" charset="0"/>
                <a:ea typeface="Segoe UI" pitchFamily="34" charset="0"/>
                <a:cs typeface="Segoe UI" pitchFamily="34" charset="0"/>
              </a:rPr>
              <a:t>[</a:t>
            </a:r>
            <a:r>
              <a:rPr lang="ru-RU" sz="1200" b="1" kern="1200" dirty="0" smtClean="0">
                <a:solidFill>
                  <a:schemeClr val="tx1"/>
                </a:solidFill>
                <a:effectLst/>
                <a:latin typeface="Segoe UI" pitchFamily="34" charset="0"/>
                <a:ea typeface="Segoe UI" pitchFamily="34" charset="0"/>
                <a:cs typeface="Segoe UI" pitchFamily="34" charset="0"/>
              </a:rPr>
              <a:t>щелчок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Segoe UI" pitchFamily="34" charset="0"/>
                <a:ea typeface="Segoe UI" pitchFamily="34" charset="0"/>
                <a:cs typeface="Segoe UI" pitchFamily="34" charset="0"/>
              </a:rPr>
              <a:t>]</a:t>
            </a:r>
            <a:endParaRPr lang="en-US" sz="1200" kern="1200" dirty="0" smtClean="0">
              <a:solidFill>
                <a:schemeClr val="tx1"/>
              </a:solidFill>
              <a:effectLst/>
              <a:latin typeface="Segoe UI" pitchFamily="34" charset="0"/>
              <a:ea typeface="Segoe UI" pitchFamily="34" charset="0"/>
              <a:cs typeface="Segoe UI" pitchFamily="34" charset="0"/>
            </a:endParaRPr>
          </a:p>
          <a:p>
            <a:endParaRPr lang="en-US" sz="1200" b="1" strike="sngStrike" kern="1200" baseline="0" dirty="0" smtClean="0">
              <a:solidFill>
                <a:schemeClr val="tx1"/>
              </a:solidFill>
              <a:latin typeface="Arial"/>
              <a:ea typeface="MS PGothic" pitchFamily="34" charset="-128"/>
              <a:cs typeface="MS PGothic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71963079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2133600" y="381000"/>
            <a:ext cx="2438400" cy="1828800"/>
          </a:xfrm>
          <a:ln/>
        </p:spPr>
      </p:sp>
      <p:sp>
        <p:nvSpPr>
          <p:cNvPr id="29699" name="Notes Placeholder 2"/>
          <p:cNvSpPr>
            <a:spLocks noGrp="1"/>
          </p:cNvSpPr>
          <p:nvPr>
            <p:ph type="body" idx="1"/>
          </p:nvPr>
        </p:nvSpPr>
        <p:spPr>
          <a:xfrm>
            <a:off x="76200" y="2286000"/>
            <a:ext cx="6629400" cy="67056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ru-RU" sz="1200" b="1" u="none" kern="1200" dirty="0" smtClean="0">
                <a:solidFill>
                  <a:schemeClr val="tx1"/>
                </a:solidFill>
                <a:effectLst/>
                <a:latin typeface="Segoe UI" pitchFamily="34" charset="0"/>
                <a:ea typeface="Segoe UI" pitchFamily="34" charset="0"/>
                <a:cs typeface="Segoe UI" pitchFamily="34" charset="0"/>
              </a:rPr>
              <a:t>Слайд</a:t>
            </a:r>
            <a:r>
              <a:rPr lang="en-US" sz="1200" b="1" u="none" kern="1200" dirty="0" smtClean="0">
                <a:solidFill>
                  <a:schemeClr val="tx1"/>
                </a:solidFill>
                <a:effectLst/>
                <a:latin typeface="Segoe UI" pitchFamily="34" charset="0"/>
                <a:ea typeface="Segoe UI" pitchFamily="34" charset="0"/>
                <a:cs typeface="Segoe UI" pitchFamily="34" charset="0"/>
              </a:rPr>
              <a:t> 9: </a:t>
            </a:r>
            <a:r>
              <a:rPr lang="ru-RU" sz="1200" b="1" u="none" kern="1200" dirty="0" smtClean="0">
                <a:solidFill>
                  <a:schemeClr val="tx1"/>
                </a:solidFill>
                <a:effectLst/>
                <a:latin typeface="Segoe UI" pitchFamily="34" charset="0"/>
                <a:ea typeface="Segoe UI" pitchFamily="34" charset="0"/>
                <a:cs typeface="Segoe UI" pitchFamily="34" charset="0"/>
              </a:rPr>
              <a:t>Шаг</a:t>
            </a:r>
            <a:r>
              <a:rPr lang="en-US" sz="1200" b="1" u="none" kern="1200" dirty="0" smtClean="0">
                <a:solidFill>
                  <a:schemeClr val="tx1"/>
                </a:solidFill>
                <a:effectLst/>
                <a:latin typeface="Segoe UI" pitchFamily="34" charset="0"/>
                <a:ea typeface="Segoe UI" pitchFamily="34" charset="0"/>
                <a:cs typeface="Segoe UI" pitchFamily="34" charset="0"/>
              </a:rPr>
              <a:t> 2 </a:t>
            </a:r>
            <a:r>
              <a:rPr lang="ru-RU" sz="1200" b="1" u="none" kern="1200" dirty="0" smtClean="0">
                <a:solidFill>
                  <a:schemeClr val="tx1"/>
                </a:solidFill>
                <a:effectLst/>
                <a:latin typeface="Segoe UI" pitchFamily="34" charset="0"/>
                <a:ea typeface="Segoe UI" pitchFamily="34" charset="0"/>
                <a:cs typeface="Segoe UI" pitchFamily="34" charset="0"/>
              </a:rPr>
              <a:t>Установите четкие правила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Segoe UI" pitchFamily="34" charset="0"/>
                <a:ea typeface="Segoe UI" pitchFamily="34" charset="0"/>
                <a:cs typeface="Segoe UI" pitchFamily="34" charset="0"/>
              </a:rPr>
              <a:t>: </a:t>
            </a:r>
            <a:r>
              <a:rPr lang="ru-RU" sz="1200" b="1" kern="1200" dirty="0" smtClean="0">
                <a:solidFill>
                  <a:schemeClr val="tx1"/>
                </a:solidFill>
                <a:effectLst/>
                <a:latin typeface="Segoe UI" pitchFamily="34" charset="0"/>
                <a:ea typeface="Segoe UI" pitchFamily="34" charset="0"/>
                <a:cs typeface="Segoe UI" pitchFamily="34" charset="0"/>
              </a:rPr>
              <a:t>Держите</a:t>
            </a:r>
            <a:r>
              <a:rPr lang="ru-RU" sz="1200" b="1" kern="1200" baseline="0" dirty="0" smtClean="0">
                <a:solidFill>
                  <a:schemeClr val="tx1"/>
                </a:solidFill>
                <a:effectLst/>
                <a:latin typeface="Segoe UI" pitchFamily="34" charset="0"/>
                <a:ea typeface="Segoe UI" pitchFamily="34" charset="0"/>
                <a:cs typeface="Segoe UI" pitchFamily="34" charset="0"/>
              </a:rPr>
              <a:t> личную информацию закрытой</a:t>
            </a:r>
            <a:endParaRPr lang="en-US" sz="1200" b="1" kern="1200" dirty="0" smtClean="0">
              <a:solidFill>
                <a:schemeClr val="tx1"/>
              </a:solidFill>
              <a:effectLst/>
              <a:latin typeface="Segoe UI" pitchFamily="34" charset="0"/>
              <a:ea typeface="Segoe UI" pitchFamily="34" charset="0"/>
              <a:cs typeface="Segoe UI" pitchFamily="34" charset="0"/>
            </a:endParaRPr>
          </a:p>
          <a:p>
            <a:endParaRPr lang="en-US" sz="1200" b="1" kern="1200" dirty="0" smtClean="0">
              <a:solidFill>
                <a:schemeClr val="tx1"/>
              </a:solidFill>
              <a:effectLst/>
              <a:latin typeface="Segoe UI" pitchFamily="34" charset="0"/>
              <a:ea typeface="Segoe UI" pitchFamily="34" charset="0"/>
              <a:cs typeface="Segoe UI" pitchFamily="34" charset="0"/>
            </a:endParaRPr>
          </a:p>
          <a:p>
            <a:endParaRPr lang="en-US" sz="1200" b="1" kern="1200" dirty="0" smtClean="0">
              <a:solidFill>
                <a:schemeClr val="tx1"/>
              </a:solidFill>
              <a:effectLst/>
              <a:latin typeface="Segoe UI" pitchFamily="34" charset="0"/>
              <a:ea typeface="Segoe UI" pitchFamily="34" charset="0"/>
              <a:cs typeface="Segoe UI" pitchFamily="34" charset="0"/>
            </a:endParaRPr>
          </a:p>
          <a:p>
            <a:r>
              <a:rPr lang="ru-RU" sz="1200" b="1" kern="1200" dirty="0" smtClean="0">
                <a:solidFill>
                  <a:schemeClr val="tx1"/>
                </a:solidFill>
                <a:effectLst/>
                <a:latin typeface="Segoe UI" pitchFamily="34" charset="0"/>
                <a:ea typeface="Segoe UI" pitchFamily="34" charset="0"/>
                <a:cs typeface="Segoe UI" pitchFamily="34" charset="0"/>
              </a:rPr>
              <a:t>Личная</a:t>
            </a:r>
            <a:r>
              <a:rPr lang="ru-RU" sz="1200" b="1" kern="1200" baseline="0" dirty="0" smtClean="0">
                <a:solidFill>
                  <a:schemeClr val="tx1"/>
                </a:solidFill>
                <a:effectLst/>
                <a:latin typeface="Segoe UI" pitchFamily="34" charset="0"/>
                <a:ea typeface="Segoe UI" pitchFamily="34" charset="0"/>
                <a:cs typeface="Segoe UI" pitchFamily="34" charset="0"/>
              </a:rPr>
              <a:t> информация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Segoe UI" pitchFamily="34" charset="0"/>
                <a:ea typeface="Segoe UI" pitchFamily="34" charset="0"/>
                <a:cs typeface="Segoe UI" pitchFamily="34" charset="0"/>
              </a:rPr>
              <a:t>. </a:t>
            </a:r>
            <a:r>
              <a:rPr lang="ru-RU" sz="1200" b="0" kern="1200" dirty="0" smtClean="0">
                <a:solidFill>
                  <a:schemeClr val="tx1"/>
                </a:solidFill>
                <a:effectLst/>
                <a:latin typeface="Segoe UI" pitchFamily="34" charset="0"/>
                <a:ea typeface="Segoe UI" pitchFamily="34" charset="0"/>
                <a:cs typeface="Segoe UI" pitchFamily="34" charset="0"/>
              </a:rPr>
              <a:t>Объясните детям, что означает "личная информация"и научите их сохранять ее конфиденциальность. Конечно,</a:t>
            </a:r>
            <a:r>
              <a:rPr lang="ru-RU" sz="1200" b="0" kern="1200" baseline="0" dirty="0" smtClean="0">
                <a:solidFill>
                  <a:schemeClr val="tx1"/>
                </a:solidFill>
                <a:effectLst/>
                <a:latin typeface="Segoe UI" pitchFamily="34" charset="0"/>
                <a:ea typeface="Segoe UI" pitchFamily="34" charset="0"/>
                <a:cs typeface="Segoe UI" pitchFamily="34" charset="0"/>
              </a:rPr>
              <a:t> если вы родитель, вы будете основным судьей, который решит, как это объяснить ребенку, потому что это зависит от возраста и уровня готовности ребенка.</a:t>
            </a:r>
            <a:endParaRPr lang="en-US" sz="1200" kern="1200" dirty="0" smtClean="0">
              <a:solidFill>
                <a:schemeClr val="tx1"/>
              </a:solidFill>
              <a:effectLst/>
              <a:latin typeface="Segoe UI" pitchFamily="34" charset="0"/>
              <a:ea typeface="Segoe UI" pitchFamily="34" charset="0"/>
              <a:cs typeface="Segoe UI" pitchFamily="34" charset="0"/>
            </a:endParaRPr>
          </a:p>
          <a:p>
            <a:endParaRPr lang="en-US" sz="1200" kern="1200" dirty="0" smtClean="0">
              <a:solidFill>
                <a:schemeClr val="tx1"/>
              </a:solidFill>
              <a:effectLst/>
              <a:latin typeface="Segoe UI" pitchFamily="34" charset="0"/>
              <a:ea typeface="Segoe UI" pitchFamily="34" charset="0"/>
              <a:cs typeface="Segoe UI" pitchFamily="34" charset="0"/>
            </a:endParaRPr>
          </a:p>
          <a:p>
            <a:pPr marL="171450" lvl="0" indent="-171450">
              <a:buFont typeface="Arial" pitchFamily="34" charset="0"/>
              <a:buChar char="•"/>
            </a:pPr>
            <a:r>
              <a:rPr lang="ru-RU" sz="1200" kern="1200" dirty="0" smtClean="0">
                <a:solidFill>
                  <a:schemeClr val="tx1"/>
                </a:solidFill>
                <a:effectLst/>
                <a:latin typeface="Segoe UI" pitchFamily="34" charset="0"/>
                <a:ea typeface="Segoe UI" pitchFamily="34" charset="0"/>
                <a:cs typeface="Segoe UI" pitchFamily="34" charset="0"/>
              </a:rPr>
              <a:t>Вот</a:t>
            </a:r>
            <a:r>
              <a:rPr lang="ru-RU" sz="1200" kern="1200" baseline="0" dirty="0" smtClean="0">
                <a:solidFill>
                  <a:schemeClr val="tx1"/>
                </a:solidFill>
                <a:effectLst/>
                <a:latin typeface="Segoe UI" pitchFamily="34" charset="0"/>
                <a:ea typeface="Segoe UI" pitchFamily="34" charset="0"/>
                <a:cs typeface="Segoe UI" pitchFamily="34" charset="0"/>
              </a:rPr>
              <a:t> некоторые примеры личной информации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egoe UI" pitchFamily="34" charset="0"/>
                <a:ea typeface="Segoe UI" pitchFamily="34" charset="0"/>
                <a:cs typeface="Segoe UI" pitchFamily="34" charset="0"/>
              </a:rPr>
              <a:t>: 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Segoe UI" pitchFamily="34" charset="0"/>
                <a:ea typeface="Segoe UI" pitchFamily="34" charset="0"/>
                <a:cs typeface="Segoe UI" pitchFamily="34" charset="0"/>
              </a:rPr>
              <a:t>пароли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egoe UI" pitchFamily="34" charset="0"/>
                <a:ea typeface="Segoe UI" pitchFamily="34" charset="0"/>
                <a:cs typeface="Segoe UI" pitchFamily="34" charset="0"/>
              </a:rPr>
              <a:t>, 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Segoe UI" pitchFamily="34" charset="0"/>
                <a:ea typeface="Segoe UI" pitchFamily="34" charset="0"/>
                <a:cs typeface="Segoe UI" pitchFamily="34" charset="0"/>
              </a:rPr>
              <a:t>возраст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egoe UI" pitchFamily="34" charset="0"/>
                <a:ea typeface="Segoe UI" pitchFamily="34" charset="0"/>
                <a:cs typeface="Segoe UI" pitchFamily="34" charset="0"/>
              </a:rPr>
              <a:t>, 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Segoe UI" pitchFamily="34" charset="0"/>
                <a:ea typeface="Segoe UI" pitchFamily="34" charset="0"/>
                <a:cs typeface="Segoe UI" pitchFamily="34" charset="0"/>
              </a:rPr>
              <a:t>телефонные</a:t>
            </a:r>
            <a:r>
              <a:rPr lang="ru-RU" sz="1200" kern="1200" baseline="0" dirty="0" smtClean="0">
                <a:solidFill>
                  <a:schemeClr val="tx1"/>
                </a:solidFill>
                <a:effectLst/>
                <a:latin typeface="Segoe UI" pitchFamily="34" charset="0"/>
                <a:ea typeface="Segoe UI" pitchFamily="34" charset="0"/>
                <a:cs typeface="Segoe UI" pitchFamily="34" charset="0"/>
              </a:rPr>
              <a:t> номера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egoe UI" pitchFamily="34" charset="0"/>
                <a:ea typeface="Segoe UI" pitchFamily="34" charset="0"/>
                <a:cs typeface="Segoe UI" pitchFamily="34" charset="0"/>
              </a:rPr>
              <a:t>, 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Segoe UI" pitchFamily="34" charset="0"/>
                <a:ea typeface="Segoe UI" pitchFamily="34" charset="0"/>
                <a:cs typeface="Segoe UI" pitchFamily="34" charset="0"/>
              </a:rPr>
              <a:t>полное</a:t>
            </a:r>
            <a:r>
              <a:rPr lang="ru-RU" sz="1200" kern="1200" baseline="0" dirty="0" smtClean="0">
                <a:solidFill>
                  <a:schemeClr val="tx1"/>
                </a:solidFill>
                <a:effectLst/>
                <a:latin typeface="Segoe UI" pitchFamily="34" charset="0"/>
                <a:ea typeface="Segoe UI" pitchFamily="34" charset="0"/>
                <a:cs typeface="Segoe UI" pitchFamily="34" charset="0"/>
              </a:rPr>
              <a:t> имя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egoe UI" pitchFamily="34" charset="0"/>
                <a:ea typeface="Segoe UI" pitchFamily="34" charset="0"/>
                <a:cs typeface="Segoe UI" pitchFamily="34" charset="0"/>
              </a:rPr>
              <a:t>, 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Segoe UI" pitchFamily="34" charset="0"/>
                <a:ea typeface="Segoe UI" pitchFamily="34" charset="0"/>
                <a:cs typeface="Segoe UI" pitchFamily="34" charset="0"/>
              </a:rPr>
              <a:t>школа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egoe UI" pitchFamily="34" charset="0"/>
                <a:ea typeface="Segoe UI" pitchFamily="34" charset="0"/>
                <a:cs typeface="Segoe UI" pitchFamily="34" charset="0"/>
              </a:rPr>
              <a:t>, 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Segoe UI" pitchFamily="34" charset="0"/>
                <a:ea typeface="Segoe UI" pitchFamily="34" charset="0"/>
                <a:cs typeface="Segoe UI" pitchFamily="34" charset="0"/>
              </a:rPr>
              <a:t>любимое</a:t>
            </a:r>
            <a:r>
              <a:rPr lang="ru-RU" sz="1200" kern="1200" baseline="0" dirty="0" smtClean="0">
                <a:solidFill>
                  <a:schemeClr val="tx1"/>
                </a:solidFill>
                <a:effectLst/>
                <a:latin typeface="Segoe UI" pitchFamily="34" charset="0"/>
                <a:ea typeface="Segoe UI" pitchFamily="34" charset="0"/>
                <a:cs typeface="Segoe UI" pitchFamily="34" charset="0"/>
              </a:rPr>
              <a:t> место отдыха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egoe UI" pitchFamily="34" charset="0"/>
                <a:ea typeface="Segoe UI" pitchFamily="34" charset="0"/>
                <a:cs typeface="Segoe UI" pitchFamily="34" charset="0"/>
              </a:rPr>
              <a:t>,</a:t>
            </a:r>
            <a:r>
              <a:rPr lang="ru-RU" sz="1200" kern="1200" baseline="0" dirty="0" smtClean="0">
                <a:solidFill>
                  <a:schemeClr val="tx1"/>
                </a:solidFill>
                <a:effectLst/>
                <a:latin typeface="Segoe UI" pitchFamily="34" charset="0"/>
                <a:ea typeface="Segoe UI" pitchFamily="34" charset="0"/>
                <a:cs typeface="Segoe UI" pitchFamily="34" charset="0"/>
              </a:rPr>
              <a:t> интересы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egoe UI" pitchFamily="34" charset="0"/>
                <a:ea typeface="Segoe UI" pitchFamily="34" charset="0"/>
                <a:cs typeface="Segoe UI" pitchFamily="34" charset="0"/>
              </a:rPr>
              <a:t>, 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Segoe UI" pitchFamily="34" charset="0"/>
                <a:ea typeface="Segoe UI" pitchFamily="34" charset="0"/>
                <a:cs typeface="Segoe UI" pitchFamily="34" charset="0"/>
              </a:rPr>
              <a:t>фото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egoe UI" pitchFamily="34" charset="0"/>
                <a:ea typeface="Segoe UI" pitchFamily="34" charset="0"/>
                <a:cs typeface="Segoe UI" pitchFamily="34" charset="0"/>
              </a:rPr>
              <a:t> (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Segoe UI" pitchFamily="34" charset="0"/>
                <a:ea typeface="Segoe UI" pitchFamily="34" charset="0"/>
                <a:cs typeface="Segoe UI" pitchFamily="34" charset="0"/>
              </a:rPr>
              <a:t>особенно</a:t>
            </a:r>
            <a:r>
              <a:rPr lang="ru-RU" sz="1200" kern="1200" baseline="0" dirty="0" smtClean="0">
                <a:solidFill>
                  <a:schemeClr val="tx1"/>
                </a:solidFill>
                <a:effectLst/>
                <a:latin typeface="Segoe UI" pitchFamily="34" charset="0"/>
                <a:ea typeface="Segoe UI" pitchFamily="34" charset="0"/>
                <a:cs typeface="Segoe UI" pitchFamily="34" charset="0"/>
              </a:rPr>
              <a:t> фото, которое дает информацию, где ребенок живет или ходит в школу),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egoe UI" pitchFamily="34" charset="0"/>
                <a:ea typeface="Segoe UI" pitchFamily="34" charset="0"/>
                <a:cs typeface="Segoe UI" pitchFamily="34" charset="0"/>
              </a:rPr>
              <a:t> 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Segoe UI" pitchFamily="34" charset="0"/>
                <a:ea typeface="Segoe UI" pitchFamily="34" charset="0"/>
                <a:cs typeface="Segoe UI" pitchFamily="34" charset="0"/>
              </a:rPr>
              <a:t>дом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egoe UI" pitchFamily="34" charset="0"/>
                <a:ea typeface="Segoe UI" pitchFamily="34" charset="0"/>
                <a:cs typeface="Segoe UI" pitchFamily="34" charset="0"/>
              </a:rPr>
              <a:t> 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Segoe UI" pitchFamily="34" charset="0"/>
                <a:ea typeface="Segoe UI" pitchFamily="34" charset="0"/>
                <a:cs typeface="Segoe UI" pitchFamily="34" charset="0"/>
              </a:rPr>
              <a:t>и</a:t>
            </a:r>
            <a:r>
              <a:rPr lang="ru-RU" sz="1200" kern="1200" baseline="0" dirty="0" smtClean="0">
                <a:solidFill>
                  <a:schemeClr val="tx1"/>
                </a:solidFill>
                <a:effectLst/>
                <a:latin typeface="Segoe UI" pitchFamily="34" charset="0"/>
                <a:ea typeface="Segoe UI" pitchFamily="34" charset="0"/>
                <a:cs typeface="Segoe UI" pitchFamily="34" charset="0"/>
              </a:rPr>
              <a:t> адреса электронной почты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egoe UI" pitchFamily="34" charset="0"/>
                <a:ea typeface="Segoe UI" pitchFamily="34" charset="0"/>
                <a:cs typeface="Segoe UI" pitchFamily="34" charset="0"/>
              </a:rPr>
              <a:t>, 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Segoe UI" pitchFamily="34" charset="0"/>
                <a:ea typeface="Segoe UI" pitchFamily="34" charset="0"/>
                <a:cs typeface="Segoe UI" pitchFamily="34" charset="0"/>
              </a:rPr>
              <a:t>и</a:t>
            </a:r>
            <a:r>
              <a:rPr lang="ru-RU" sz="1200" kern="1200" baseline="0" dirty="0" smtClean="0">
                <a:solidFill>
                  <a:schemeClr val="tx1"/>
                </a:solidFill>
                <a:effectLst/>
                <a:latin typeface="Segoe UI" pitchFamily="34" charset="0"/>
                <a:ea typeface="Segoe UI" pitchFamily="34" charset="0"/>
                <a:cs typeface="Segoe UI" pitchFamily="34" charset="0"/>
              </a:rPr>
              <a:t> даже чувства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egoe UI" pitchFamily="34" charset="0"/>
                <a:ea typeface="Segoe UI" pitchFamily="34" charset="0"/>
                <a:cs typeface="Segoe UI" pitchFamily="34" charset="0"/>
              </a:rPr>
              <a:t>. </a:t>
            </a:r>
          </a:p>
          <a:p>
            <a:pPr marL="171450" lvl="0" indent="-171450">
              <a:buFont typeface="Arial" pitchFamily="34" charset="0"/>
              <a:buChar char="•"/>
            </a:pPr>
            <a:endParaRPr lang="en-US" sz="1200" kern="1200" dirty="0" smtClean="0">
              <a:solidFill>
                <a:schemeClr val="tx1"/>
              </a:solidFill>
              <a:effectLst/>
              <a:latin typeface="Segoe UI" pitchFamily="34" charset="0"/>
              <a:ea typeface="Segoe UI" pitchFamily="34" charset="0"/>
              <a:cs typeface="Segoe UI" pitchFamily="34" charset="0"/>
            </a:endParaRPr>
          </a:p>
          <a:p>
            <a:pPr marL="171450" lvl="0" indent="-171450">
              <a:buFont typeface="Arial" pitchFamily="34" charset="0"/>
              <a:buChar char="•"/>
            </a:pPr>
            <a:r>
              <a:rPr lang="ru-RU" sz="1200" kern="1200" dirty="0" smtClean="0">
                <a:solidFill>
                  <a:schemeClr val="tx1"/>
                </a:solidFill>
                <a:effectLst/>
                <a:latin typeface="Segoe UI" pitchFamily="34" charset="0"/>
                <a:ea typeface="Segoe UI" pitchFamily="34" charset="0"/>
                <a:cs typeface="Segoe UI" pitchFamily="34" charset="0"/>
              </a:rPr>
              <a:t>Подчеркивайте ценность личной информации для</a:t>
            </a:r>
            <a:r>
              <a:rPr lang="ru-RU" sz="1200" kern="1200" baseline="0" dirty="0" smtClean="0">
                <a:solidFill>
                  <a:schemeClr val="tx1"/>
                </a:solidFill>
                <a:effectLst/>
                <a:latin typeface="Segoe UI" pitchFamily="34" charset="0"/>
                <a:ea typeface="Segoe UI" pitchFamily="34" charset="0"/>
                <a:cs typeface="Segoe UI" pitchFamily="34" charset="0"/>
              </a:rPr>
              <a:t> тех, кто может захотеть использовать ее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egoe UI" pitchFamily="34" charset="0"/>
                <a:ea typeface="Segoe UI" pitchFamily="34" charset="0"/>
                <a:cs typeface="Segoe UI" pitchFamily="34" charset="0"/>
              </a:rPr>
              <a:t>—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Segoe UI" pitchFamily="34" charset="0"/>
                <a:ea typeface="Segoe UI" pitchFamily="34" charset="0"/>
                <a:cs typeface="Segoe UI" pitchFamily="34" charset="0"/>
              </a:rPr>
              <a:t>хулиганов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egoe UI" pitchFamily="34" charset="0"/>
                <a:ea typeface="Segoe UI" pitchFamily="34" charset="0"/>
                <a:cs typeface="Segoe UI" pitchFamily="34" charset="0"/>
              </a:rPr>
              <a:t>, 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Segoe UI" pitchFamily="34" charset="0"/>
                <a:ea typeface="Segoe UI" pitchFamily="34" charset="0"/>
                <a:cs typeface="Segoe UI" pitchFamily="34" charset="0"/>
              </a:rPr>
              <a:t>грабителей,</a:t>
            </a:r>
            <a:r>
              <a:rPr lang="ru-RU" sz="1200" kern="1200" baseline="0" dirty="0" smtClean="0">
                <a:solidFill>
                  <a:schemeClr val="tx1"/>
                </a:solidFill>
                <a:effectLst/>
                <a:latin typeface="Segoe UI" pitchFamily="34" charset="0"/>
                <a:ea typeface="Segoe UI" pitchFamily="34" charset="0"/>
                <a:cs typeface="Segoe UI" pitchFamily="34" charset="0"/>
              </a:rPr>
              <a:t> воров личных данных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egoe UI" pitchFamily="34" charset="0"/>
                <a:ea typeface="Segoe UI" pitchFamily="34" charset="0"/>
                <a:cs typeface="Segoe UI" pitchFamily="34" charset="0"/>
              </a:rPr>
              <a:t>.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Segoe UI" pitchFamily="34" charset="0"/>
                <a:ea typeface="Segoe UI" pitchFamily="34" charset="0"/>
                <a:cs typeface="Segoe UI" pitchFamily="34" charset="0"/>
              </a:rPr>
              <a:t>[</a:t>
            </a:r>
            <a:r>
              <a:rPr lang="ru-RU" sz="1200" b="1" kern="1200" dirty="0" smtClean="0">
                <a:solidFill>
                  <a:schemeClr val="tx1"/>
                </a:solidFill>
                <a:effectLst/>
                <a:latin typeface="Segoe UI" pitchFamily="34" charset="0"/>
                <a:ea typeface="Segoe UI" pitchFamily="34" charset="0"/>
                <a:cs typeface="Segoe UI" pitchFamily="34" charset="0"/>
              </a:rPr>
              <a:t>щелчок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Segoe UI" pitchFamily="34" charset="0"/>
                <a:ea typeface="Segoe UI" pitchFamily="34" charset="0"/>
                <a:cs typeface="Segoe UI" pitchFamily="34" charset="0"/>
              </a:rPr>
              <a:t>]</a:t>
            </a:r>
          </a:p>
          <a:p>
            <a:pPr lvl="0"/>
            <a:endParaRPr lang="en-US" sz="1200" kern="1200" dirty="0" smtClean="0">
              <a:solidFill>
                <a:schemeClr val="tx1"/>
              </a:solidFill>
              <a:effectLst/>
              <a:latin typeface="Segoe UI" pitchFamily="34" charset="0"/>
              <a:ea typeface="Segoe UI" pitchFamily="34" charset="0"/>
              <a:cs typeface="Segoe UI" pitchFamily="34" charset="0"/>
            </a:endParaRP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Segoe UI" pitchFamily="34" charset="0"/>
                <a:ea typeface="Segoe UI" pitchFamily="34" charset="0"/>
                <a:cs typeface="Segoe UI" pitchFamily="34" charset="0"/>
              </a:rPr>
              <a:t>Тренируйте</a:t>
            </a:r>
            <a:r>
              <a:rPr lang="ru-RU" sz="1200" kern="1200" baseline="0" dirty="0" smtClean="0">
                <a:solidFill>
                  <a:schemeClr val="tx1"/>
                </a:solidFill>
                <a:effectLst/>
                <a:latin typeface="Segoe UI" pitchFamily="34" charset="0"/>
                <a:ea typeface="Segoe UI" pitchFamily="34" charset="0"/>
                <a:cs typeface="Segoe UI" pitchFamily="34" charset="0"/>
              </a:rPr>
              <a:t> детей спрашивать вас прежде чем делиться личной информацией о них, их друзьях или семье в тексте, электронной почте или социальных сетях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egoe UI" pitchFamily="34" charset="0"/>
                <a:ea typeface="Segoe UI" pitchFamily="34" charset="0"/>
                <a:cs typeface="Segoe UI" pitchFamily="34" charset="0"/>
              </a:rPr>
              <a:t>.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Segoe UI" pitchFamily="34" charset="0"/>
                <a:ea typeface="Segoe UI" pitchFamily="34" charset="0"/>
                <a:cs typeface="Segoe UI" pitchFamily="34" charset="0"/>
              </a:rPr>
              <a:t>[</a:t>
            </a:r>
            <a:r>
              <a:rPr lang="ru-RU" sz="1200" b="1" kern="1200" dirty="0" smtClean="0">
                <a:solidFill>
                  <a:schemeClr val="tx1"/>
                </a:solidFill>
                <a:effectLst/>
                <a:latin typeface="Segoe UI" pitchFamily="34" charset="0"/>
                <a:ea typeface="Segoe UI" pitchFamily="34" charset="0"/>
                <a:cs typeface="Segoe UI" pitchFamily="34" charset="0"/>
              </a:rPr>
              <a:t>щелчок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Segoe UI" pitchFamily="34" charset="0"/>
                <a:ea typeface="Segoe UI" pitchFamily="34" charset="0"/>
                <a:cs typeface="Segoe UI" pitchFamily="34" charset="0"/>
              </a:rPr>
              <a:t>]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egoe UI" pitchFamily="34" charset="0"/>
                <a:ea typeface="Segoe UI" pitchFamily="34" charset="0"/>
                <a:cs typeface="Segoe UI" pitchFamily="34" charset="0"/>
              </a:rPr>
              <a:t> </a:t>
            </a:r>
          </a:p>
          <a:p>
            <a:endParaRPr lang="en-US" sz="1200" kern="1200" dirty="0" smtClean="0">
              <a:solidFill>
                <a:schemeClr val="tx1"/>
              </a:solidFill>
              <a:effectLst/>
              <a:latin typeface="Segoe UI" pitchFamily="34" charset="0"/>
              <a:ea typeface="Segoe UI" pitchFamily="34" charset="0"/>
              <a:cs typeface="Segoe UI" pitchFamily="34" charset="0"/>
            </a:endParaRPr>
          </a:p>
          <a:p>
            <a:r>
              <a:rPr lang="ru-RU" sz="1200" b="1" kern="1200" dirty="0" smtClean="0">
                <a:solidFill>
                  <a:schemeClr val="tx1"/>
                </a:solidFill>
                <a:effectLst/>
                <a:latin typeface="Segoe UI" pitchFamily="34" charset="0"/>
                <a:ea typeface="Segoe UI" pitchFamily="34" charset="0"/>
                <a:cs typeface="Segoe UI" pitchFamily="34" charset="0"/>
              </a:rPr>
              <a:t>Безопасные</a:t>
            </a:r>
            <a:r>
              <a:rPr lang="ru-RU" sz="1200" b="1" kern="1200" baseline="0" dirty="0" smtClean="0">
                <a:solidFill>
                  <a:schemeClr val="tx1"/>
                </a:solidFill>
                <a:effectLst/>
                <a:latin typeface="Segoe UI" pitchFamily="34" charset="0"/>
                <a:ea typeface="Segoe UI" pitchFamily="34" charset="0"/>
                <a:cs typeface="Segoe UI" pitchFamily="34" charset="0"/>
              </a:rPr>
              <a:t> имена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Segoe UI" pitchFamily="34" charset="0"/>
                <a:ea typeface="Segoe UI" pitchFamily="34" charset="0"/>
                <a:cs typeface="Segoe UI" pitchFamily="34" charset="0"/>
              </a:rPr>
              <a:t>.</a:t>
            </a:r>
            <a:r>
              <a:rPr lang="ru-RU" sz="1200" b="1" kern="1200" baseline="0" dirty="0" smtClean="0">
                <a:solidFill>
                  <a:schemeClr val="tx1"/>
                </a:solidFill>
                <a:effectLst/>
                <a:latin typeface="Segoe UI" pitchFamily="34" charset="0"/>
                <a:ea typeface="Segoe UI" pitchFamily="34" charset="0"/>
                <a:cs typeface="Segoe UI" pitchFamily="34" charset="0"/>
              </a:rPr>
              <a:t> </a:t>
            </a:r>
            <a:r>
              <a:rPr lang="ru-RU" sz="1200" b="0" kern="1200" baseline="0" dirty="0" smtClean="0">
                <a:solidFill>
                  <a:schemeClr val="tx1"/>
                </a:solidFill>
                <a:effectLst/>
                <a:latin typeface="Segoe UI" pitchFamily="34" charset="0"/>
                <a:ea typeface="Segoe UI" pitchFamily="34" charset="0"/>
                <a:cs typeface="Segoe UI" pitchFamily="34" charset="0"/>
              </a:rPr>
              <a:t>Помогите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egoe UI" pitchFamily="34" charset="0"/>
                <a:ea typeface="Segoe UI" pitchFamily="34" charset="0"/>
                <a:cs typeface="Segoe UI" pitchFamily="34" charset="0"/>
              </a:rPr>
              <a:t> 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Segoe UI" pitchFamily="34" charset="0"/>
                <a:ea typeface="Segoe UI" pitchFamily="34" charset="0"/>
                <a:cs typeface="Segoe UI" pitchFamily="34" charset="0"/>
              </a:rPr>
              <a:t>детям создать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Segoe UI" pitchFamily="34" charset="0"/>
                <a:ea typeface="Segoe UI" pitchFamily="34" charset="0"/>
                <a:cs typeface="Segoe UI" pitchFamily="34" charset="0"/>
              </a:rPr>
              <a:t>андреса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Segoe UI" pitchFamily="34" charset="0"/>
                <a:ea typeface="Segoe UI" pitchFamily="34" charset="0"/>
                <a:cs typeface="Segoe UI" pitchFamily="34" charset="0"/>
              </a:rPr>
              <a:t> электронной почты,</a:t>
            </a:r>
            <a:r>
              <a:rPr lang="ru-RU" sz="1200" kern="1200" baseline="0" dirty="0" smtClean="0">
                <a:solidFill>
                  <a:schemeClr val="tx1"/>
                </a:solidFill>
                <a:effectLst/>
                <a:latin typeface="Segoe UI" pitchFamily="34" charset="0"/>
                <a:ea typeface="Segoe UI" pitchFamily="34" charset="0"/>
                <a:cs typeface="Segoe UI" pitchFamily="34" charset="0"/>
              </a:rPr>
              <a:t> </a:t>
            </a:r>
            <a:r>
              <a:rPr lang="ru-RU" sz="1200" kern="1200" baseline="0" dirty="0" err="1" smtClean="0">
                <a:solidFill>
                  <a:schemeClr val="tx1"/>
                </a:solidFill>
                <a:effectLst/>
                <a:latin typeface="Segoe UI" pitchFamily="34" charset="0"/>
                <a:ea typeface="Segoe UI" pitchFamily="34" charset="0"/>
                <a:cs typeface="Segoe UI" pitchFamily="34" charset="0"/>
              </a:rPr>
              <a:t>ники</a:t>
            </a:r>
            <a:r>
              <a:rPr lang="ru-RU" sz="1200" kern="1200" baseline="0" dirty="0" smtClean="0">
                <a:solidFill>
                  <a:schemeClr val="tx1"/>
                </a:solidFill>
                <a:effectLst/>
                <a:latin typeface="Segoe UI" pitchFamily="34" charset="0"/>
                <a:ea typeface="Segoe UI" pitchFamily="34" charset="0"/>
                <a:cs typeface="Segoe UI" pitchFamily="34" charset="0"/>
              </a:rPr>
              <a:t>, 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Segoe UI" pitchFamily="34" charset="0"/>
                <a:ea typeface="Segoe UI" pitchFamily="34" charset="0"/>
                <a:cs typeface="Segoe UI" pitchFamily="34" charset="0"/>
              </a:rPr>
              <a:t>теги игрока, которые не раскрывают ничего личного,</a:t>
            </a:r>
            <a:r>
              <a:rPr lang="ru-RU" sz="1200" kern="1200" baseline="0" dirty="0" smtClean="0">
                <a:solidFill>
                  <a:schemeClr val="tx1"/>
                </a:solidFill>
                <a:effectLst/>
                <a:latin typeface="Segoe UI" pitchFamily="34" charset="0"/>
                <a:ea typeface="Segoe UI" pitchFamily="34" charset="0"/>
                <a:cs typeface="Segoe UI" pitchFamily="34" charset="0"/>
              </a:rPr>
              <a:t> ничего не подсказывают и с помощью их нельзя обнаружить человека.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egoe UI" pitchFamily="34" charset="0"/>
                <a:ea typeface="Segoe UI" pitchFamily="34" charset="0"/>
                <a:cs typeface="Segoe UI" pitchFamily="34" charset="0"/>
              </a:rPr>
              <a:t> 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Segoe UI" pitchFamily="34" charset="0"/>
                <a:ea typeface="Segoe UI" pitchFamily="34" charset="0"/>
                <a:cs typeface="Segoe UI" pitchFamily="34" charset="0"/>
              </a:rPr>
              <a:t>Например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egoe UI" pitchFamily="34" charset="0"/>
                <a:ea typeface="Segoe UI" pitchFamily="34" charset="0"/>
                <a:cs typeface="Segoe UI" pitchFamily="34" charset="0"/>
              </a:rPr>
              <a:t>, 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Segoe UI" pitchFamily="34" charset="0"/>
                <a:ea typeface="Segoe UI" pitchFamily="34" charset="0"/>
                <a:cs typeface="Segoe UI" pitchFamily="34" charset="0"/>
              </a:rPr>
              <a:t>исключайте</a:t>
            </a:r>
            <a:r>
              <a:rPr lang="ru-RU" sz="1200" kern="1200" baseline="0" dirty="0" smtClean="0">
                <a:solidFill>
                  <a:schemeClr val="tx1"/>
                </a:solidFill>
                <a:effectLst/>
                <a:latin typeface="Segoe UI" pitchFamily="34" charset="0"/>
                <a:ea typeface="Segoe UI" pitchFamily="34" charset="0"/>
                <a:cs typeface="Segoe UI" pitchFamily="34" charset="0"/>
              </a:rPr>
              <a:t> такие имена, как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egoe UI" pitchFamily="34" charset="0"/>
                <a:ea typeface="Segoe UI" pitchFamily="34" charset="0"/>
                <a:cs typeface="Segoe UI" pitchFamily="34" charset="0"/>
              </a:rPr>
              <a:t> Bobby12,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egoe UI" pitchFamily="34" charset="0"/>
                <a:ea typeface="Segoe UI" pitchFamily="34" charset="0"/>
                <a:cs typeface="Segoe UI" pitchFamily="34" charset="0"/>
              </a:rPr>
              <a:t>FoxyFrancesca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egoe UI" pitchFamily="34" charset="0"/>
                <a:ea typeface="Segoe UI" pitchFamily="34" charset="0"/>
                <a:cs typeface="Segoe UI" pitchFamily="34" charset="0"/>
              </a:rPr>
              <a:t>, 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Segoe UI" pitchFamily="34" charset="0"/>
                <a:ea typeface="Segoe UI" pitchFamily="34" charset="0"/>
                <a:cs typeface="Segoe UI" pitchFamily="34" charset="0"/>
              </a:rPr>
              <a:t>или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egoe UI" pitchFamily="34" charset="0"/>
                <a:ea typeface="Segoe UI" pitchFamily="34" charset="0"/>
                <a:cs typeface="Segoe UI" pitchFamily="34" charset="0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egoe UI" pitchFamily="34" charset="0"/>
                <a:ea typeface="Segoe UI" pitchFamily="34" charset="0"/>
                <a:cs typeface="Segoe UI" pitchFamily="34" charset="0"/>
              </a:rPr>
              <a:t>JoeyHealyDubuque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egoe UI" pitchFamily="34" charset="0"/>
                <a:ea typeface="Segoe UI" pitchFamily="34" charset="0"/>
                <a:cs typeface="Segoe UI" pitchFamily="34" charset="0"/>
              </a:rPr>
              <a:t>. 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Segoe UI" pitchFamily="34" charset="0"/>
                <a:ea typeface="Segoe UI" pitchFamily="34" charset="0"/>
                <a:cs typeface="Segoe UI" pitchFamily="34" charset="0"/>
              </a:rPr>
              <a:t>Вместо</a:t>
            </a:r>
            <a:r>
              <a:rPr lang="ru-RU" sz="1200" kern="1200" baseline="0" dirty="0" smtClean="0">
                <a:solidFill>
                  <a:schemeClr val="tx1"/>
                </a:solidFill>
                <a:effectLst/>
                <a:latin typeface="Segoe UI" pitchFamily="34" charset="0"/>
                <a:ea typeface="Segoe UI" pitchFamily="34" charset="0"/>
                <a:cs typeface="Segoe UI" pitchFamily="34" charset="0"/>
              </a:rPr>
              <a:t> этого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egoe UI" pitchFamily="34" charset="0"/>
                <a:ea typeface="Segoe UI" pitchFamily="34" charset="0"/>
                <a:cs typeface="Segoe UI" pitchFamily="34" charset="0"/>
              </a:rPr>
              <a:t>, 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Segoe UI" pitchFamily="34" charset="0"/>
                <a:ea typeface="Segoe UI" pitchFamily="34" charset="0"/>
                <a:cs typeface="Segoe UI" pitchFamily="34" charset="0"/>
              </a:rPr>
              <a:t>используйте</a:t>
            </a:r>
            <a:r>
              <a:rPr lang="ru-RU" sz="1200" kern="1200" baseline="0" dirty="0" smtClean="0">
                <a:solidFill>
                  <a:schemeClr val="tx1"/>
                </a:solidFill>
                <a:effectLst/>
                <a:latin typeface="Segoe UI" pitchFamily="34" charset="0"/>
                <a:ea typeface="Segoe UI" pitchFamily="34" charset="0"/>
                <a:cs typeface="Segoe UI" pitchFamily="34" charset="0"/>
              </a:rPr>
              <a:t> такие имена, как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egoe UI" pitchFamily="34" charset="0"/>
                <a:ea typeface="Segoe UI" pitchFamily="34" charset="0"/>
                <a:cs typeface="Segoe UI" pitchFamily="34" charset="0"/>
              </a:rPr>
              <a:t>MyDogRover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egoe UI" pitchFamily="34" charset="0"/>
                <a:ea typeface="Segoe UI" pitchFamily="34" charset="0"/>
                <a:cs typeface="Segoe UI" pitchFamily="34" charset="0"/>
              </a:rPr>
              <a:t>(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Segoe UI" pitchFamily="34" charset="0"/>
                <a:ea typeface="Segoe UI" pitchFamily="34" charset="0"/>
                <a:cs typeface="Segoe UI" pitchFamily="34" charset="0"/>
              </a:rPr>
              <a:t>моя</a:t>
            </a:r>
            <a:r>
              <a:rPr lang="ru-RU" sz="1200" kern="1200" baseline="0" dirty="0" smtClean="0">
                <a:solidFill>
                  <a:schemeClr val="tx1"/>
                </a:solidFill>
                <a:effectLst/>
                <a:latin typeface="Segoe UI" pitchFamily="34" charset="0"/>
                <a:ea typeface="Segoe UI" pitchFamily="34" charset="0"/>
                <a:cs typeface="Segoe UI" pitchFamily="34" charset="0"/>
              </a:rPr>
              <a:t> </a:t>
            </a:r>
            <a:r>
              <a:rPr lang="ru-RU" sz="1200" kern="1200" baseline="0" dirty="0" err="1" smtClean="0">
                <a:solidFill>
                  <a:schemeClr val="tx1"/>
                </a:solidFill>
                <a:effectLst/>
                <a:latin typeface="Segoe UI" pitchFamily="34" charset="0"/>
                <a:ea typeface="Segoe UI" pitchFamily="34" charset="0"/>
                <a:cs typeface="Segoe UI" pitchFamily="34" charset="0"/>
              </a:rPr>
              <a:t>собака-Ровер</a:t>
            </a:r>
            <a:r>
              <a:rPr lang="ru-RU" sz="1200" kern="1200" baseline="0" dirty="0" smtClean="0">
                <a:solidFill>
                  <a:schemeClr val="tx1"/>
                </a:solidFill>
                <a:effectLst/>
                <a:latin typeface="Segoe UI" pitchFamily="34" charset="0"/>
                <a:ea typeface="Segoe UI" pitchFamily="34" charset="0"/>
                <a:cs typeface="Segoe UI" pitchFamily="34" charset="0"/>
              </a:rPr>
              <a:t>)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egoe UI" pitchFamily="34" charset="0"/>
                <a:ea typeface="Segoe UI" pitchFamily="34" charset="0"/>
                <a:cs typeface="Segoe UI" pitchFamily="34" charset="0"/>
              </a:rPr>
              <a:t> 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Segoe UI" pitchFamily="34" charset="0"/>
                <a:ea typeface="Segoe UI" pitchFamily="34" charset="0"/>
                <a:cs typeface="Segoe UI" pitchFamily="34" charset="0"/>
              </a:rPr>
              <a:t>или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egoe UI" pitchFamily="34" charset="0"/>
                <a:ea typeface="Segoe UI" pitchFamily="34" charset="0"/>
                <a:cs typeface="Segoe UI" pitchFamily="34" charset="0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egoe UI" pitchFamily="34" charset="0"/>
                <a:ea typeface="Segoe UI" pitchFamily="34" charset="0"/>
                <a:cs typeface="Segoe UI" pitchFamily="34" charset="0"/>
              </a:rPr>
              <a:t>SoccerFan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Segoe UI" pitchFamily="34" charset="0"/>
                <a:ea typeface="Segoe UI" pitchFamily="34" charset="0"/>
                <a:cs typeface="Segoe UI" pitchFamily="34" charset="0"/>
              </a:rPr>
              <a:t> (фанат футбола)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egoe UI" pitchFamily="34" charset="0"/>
                <a:ea typeface="Segoe UI" pitchFamily="34" charset="0"/>
                <a:cs typeface="Segoe UI" pitchFamily="34" charset="0"/>
              </a:rPr>
              <a:t>.</a:t>
            </a:r>
          </a:p>
          <a:p>
            <a:endParaRPr lang="en-US" sz="1200" kern="1200" dirty="0" smtClean="0">
              <a:solidFill>
                <a:schemeClr val="tx1"/>
              </a:solidFill>
              <a:effectLst/>
              <a:latin typeface="Segoe UI" pitchFamily="34" charset="0"/>
              <a:ea typeface="Segoe UI" pitchFamily="34" charset="0"/>
              <a:cs typeface="Segoe UI" pitchFamily="34" charset="0"/>
            </a:endParaRP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Segoe UI" pitchFamily="34" charset="0"/>
                <a:ea typeface="Segoe UI" pitchFamily="34" charset="0"/>
                <a:cs typeface="Segoe UI" pitchFamily="34" charset="0"/>
              </a:rPr>
              <a:t>Также убедитесь, что адрес электронной почты или мгновенные сообщения, которые они посылают не показывают свои настоящие имена. В брошюре, которую я раздам в конце, есть ссылка на пошаговые инструкции, которые объясняют, как это сделать.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egoe UI" pitchFamily="34" charset="0"/>
                <a:ea typeface="Segoe UI" pitchFamily="34" charset="0"/>
                <a:cs typeface="Segoe UI" pitchFamily="34" charset="0"/>
              </a:rPr>
              <a:t>(</a:t>
            </a:r>
            <a:r>
              <a:rPr lang="en-US" sz="1200" u="sng" kern="1200" dirty="0" smtClean="0">
                <a:solidFill>
                  <a:schemeClr val="tx1"/>
                </a:solidFill>
                <a:effectLst/>
                <a:latin typeface="Segoe UI" pitchFamily="34" charset="0"/>
                <a:ea typeface="Segoe UI" pitchFamily="34" charset="0"/>
                <a:cs typeface="Segoe UI" pitchFamily="34" charset="0"/>
              </a:rPr>
              <a:t>aka.ms/hide-name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egoe UI" pitchFamily="34" charset="0"/>
                <a:ea typeface="Segoe UI" pitchFamily="34" charset="0"/>
                <a:cs typeface="Segoe UI" pitchFamily="34" charset="0"/>
              </a:rPr>
              <a:t>)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Segoe UI" pitchFamily="34" charset="0"/>
                <a:ea typeface="Segoe UI" pitchFamily="34" charset="0"/>
                <a:cs typeface="Segoe UI" pitchFamily="34" charset="0"/>
              </a:rPr>
              <a:t>.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egoe UI" pitchFamily="34" charset="0"/>
                <a:ea typeface="Segoe UI" pitchFamily="34" charset="0"/>
                <a:cs typeface="Segoe UI" pitchFamily="34" charset="0"/>
              </a:rPr>
              <a:t>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Segoe UI" pitchFamily="34" charset="0"/>
                <a:ea typeface="Segoe UI" pitchFamily="34" charset="0"/>
                <a:cs typeface="Segoe UI" pitchFamily="34" charset="0"/>
              </a:rPr>
              <a:t>[</a:t>
            </a:r>
            <a:r>
              <a:rPr lang="ru-RU" sz="1200" b="1" kern="1200" dirty="0" smtClean="0">
                <a:solidFill>
                  <a:schemeClr val="tx1"/>
                </a:solidFill>
                <a:effectLst/>
                <a:latin typeface="Segoe UI" pitchFamily="34" charset="0"/>
                <a:ea typeface="Segoe UI" pitchFamily="34" charset="0"/>
                <a:cs typeface="Segoe UI" pitchFamily="34" charset="0"/>
              </a:rPr>
              <a:t>щелчок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Segoe UI" pitchFamily="34" charset="0"/>
                <a:ea typeface="Segoe UI" pitchFamily="34" charset="0"/>
                <a:cs typeface="Segoe UI" pitchFamily="34" charset="0"/>
              </a:rPr>
              <a:t>]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egoe UI" pitchFamily="34" charset="0"/>
                <a:ea typeface="Segoe UI" pitchFamily="34" charset="0"/>
                <a:cs typeface="Segoe UI" pitchFamily="34" charset="0"/>
              </a:rPr>
              <a:t> </a:t>
            </a:r>
          </a:p>
          <a:p>
            <a:endParaRPr lang="en-US" sz="1200" kern="1200" dirty="0" smtClean="0">
              <a:solidFill>
                <a:schemeClr val="tx1"/>
              </a:solidFill>
              <a:effectLst/>
              <a:latin typeface="Segoe UI" pitchFamily="34" charset="0"/>
              <a:ea typeface="Segoe UI" pitchFamily="34" charset="0"/>
              <a:cs typeface="Segoe UI" pitchFamily="34" charset="0"/>
            </a:endParaRPr>
          </a:p>
          <a:p>
            <a:r>
              <a:rPr lang="ru-RU" sz="1200" b="1" kern="1200" dirty="0" smtClean="0">
                <a:solidFill>
                  <a:schemeClr val="tx1"/>
                </a:solidFill>
                <a:effectLst/>
                <a:latin typeface="Segoe UI" pitchFamily="34" charset="0"/>
                <a:ea typeface="Segoe UI" pitchFamily="34" charset="0"/>
                <a:cs typeface="Segoe UI" pitchFamily="34" charset="0"/>
              </a:rPr>
              <a:t>Надежные</a:t>
            </a:r>
            <a:r>
              <a:rPr lang="ru-RU" sz="1200" b="1" kern="1200" baseline="0" dirty="0" smtClean="0">
                <a:solidFill>
                  <a:schemeClr val="tx1"/>
                </a:solidFill>
                <a:effectLst/>
                <a:latin typeface="Segoe UI" pitchFamily="34" charset="0"/>
                <a:ea typeface="Segoe UI" pitchFamily="34" charset="0"/>
                <a:cs typeface="Segoe UI" pitchFamily="34" charset="0"/>
              </a:rPr>
              <a:t> пароли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Segoe UI" pitchFamily="34" charset="0"/>
                <a:ea typeface="Segoe UI" pitchFamily="34" charset="0"/>
                <a:cs typeface="Segoe UI" pitchFamily="34" charset="0"/>
              </a:rPr>
              <a:t>. </a:t>
            </a:r>
            <a:r>
              <a:rPr lang="ru-RU" sz="1200" b="0" kern="1200" dirty="0" smtClean="0">
                <a:solidFill>
                  <a:schemeClr val="tx1"/>
                </a:solidFill>
                <a:effectLst/>
                <a:latin typeface="Segoe UI" pitchFamily="34" charset="0"/>
                <a:ea typeface="Segoe UI" pitchFamily="34" charset="0"/>
                <a:cs typeface="Segoe UI" pitchFamily="34" charset="0"/>
              </a:rPr>
              <a:t>Помогите</a:t>
            </a:r>
            <a:r>
              <a:rPr lang="ru-RU" sz="1200" b="0" kern="1200" baseline="0" dirty="0" smtClean="0">
                <a:solidFill>
                  <a:schemeClr val="tx1"/>
                </a:solidFill>
                <a:effectLst/>
                <a:latin typeface="Segoe UI" pitchFamily="34" charset="0"/>
                <a:ea typeface="Segoe UI" pitchFamily="34" charset="0"/>
                <a:cs typeface="Segoe UI" pitchFamily="34" charset="0"/>
              </a:rPr>
              <a:t> детям создать надежные пароли. Надежные пароли – это длинные фразы или предложения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egoe UI" pitchFamily="34" charset="0"/>
                <a:ea typeface="Segoe UI" pitchFamily="34" charset="0"/>
                <a:cs typeface="Segoe UI" pitchFamily="34" charset="0"/>
              </a:rPr>
              <a:t>are 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Segoe UI" pitchFamily="34" charset="0"/>
                <a:ea typeface="Segoe UI" pitchFamily="34" charset="0"/>
                <a:cs typeface="Segoe UI" pitchFamily="34" charset="0"/>
              </a:rPr>
              <a:t>из</a:t>
            </a:r>
            <a:r>
              <a:rPr lang="ru-RU" sz="1200" kern="1200" baseline="0" dirty="0" smtClean="0">
                <a:solidFill>
                  <a:schemeClr val="tx1"/>
                </a:solidFill>
                <a:effectLst/>
                <a:latin typeface="Segoe UI" pitchFamily="34" charset="0"/>
                <a:ea typeface="Segoe UI" pitchFamily="34" charset="0"/>
                <a:cs typeface="Segoe UI" pitchFamily="34" charset="0"/>
              </a:rPr>
              <a:t> заглавных и строчных букв, цифр и символов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egoe UI" pitchFamily="34" charset="0"/>
                <a:ea typeface="Segoe UI" pitchFamily="34" charset="0"/>
                <a:cs typeface="Segoe UI" pitchFamily="34" charset="0"/>
              </a:rPr>
              <a:t>. 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Segoe UI" pitchFamily="34" charset="0"/>
                <a:ea typeface="Segoe UI" pitchFamily="34" charset="0"/>
                <a:cs typeface="Segoe UI" pitchFamily="34" charset="0"/>
              </a:rPr>
              <a:t>Повторюсь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egoe UI" pitchFamily="34" charset="0"/>
                <a:ea typeface="Segoe UI" pitchFamily="34" charset="0"/>
                <a:cs typeface="Segoe UI" pitchFamily="34" charset="0"/>
              </a:rPr>
              <a:t>, 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Segoe UI" pitchFamily="34" charset="0"/>
                <a:ea typeface="Segoe UI" pitchFamily="34" charset="0"/>
                <a:cs typeface="Segoe UI" pitchFamily="34" charset="0"/>
              </a:rPr>
              <a:t>в</a:t>
            </a:r>
            <a:r>
              <a:rPr lang="ru-RU" sz="1200" kern="1200" baseline="0" dirty="0" smtClean="0">
                <a:solidFill>
                  <a:schemeClr val="tx1"/>
                </a:solidFill>
                <a:effectLst/>
                <a:latin typeface="Segoe UI" pitchFamily="34" charset="0"/>
                <a:ea typeface="Segoe UI" pitchFamily="34" charset="0"/>
                <a:cs typeface="Segoe UI" pitchFamily="34" charset="0"/>
              </a:rPr>
              <a:t> брошюре есть ссылка на сайт, содержащем больше деталей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egoe UI" pitchFamily="34" charset="0"/>
                <a:ea typeface="Segoe UI" pitchFamily="34" charset="0"/>
                <a:cs typeface="Segoe UI" pitchFamily="34" charset="0"/>
              </a:rPr>
              <a:t>(</a:t>
            </a:r>
            <a:r>
              <a:rPr lang="en-US" sz="1200" u="sng" kern="1200" dirty="0" smtClean="0">
                <a:solidFill>
                  <a:schemeClr val="tx1"/>
                </a:solidFill>
                <a:effectLst/>
                <a:latin typeface="Segoe UI" pitchFamily="34" charset="0"/>
                <a:ea typeface="Segoe UI" pitchFamily="34" charset="0"/>
                <a:cs typeface="Segoe UI" pitchFamily="34" charset="0"/>
                <a:hlinkClick r:id="rId3"/>
              </a:rPr>
              <a:t>aka.ms/passwords-create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egoe UI" pitchFamily="34" charset="0"/>
                <a:ea typeface="Segoe UI" pitchFamily="34" charset="0"/>
                <a:cs typeface="Segoe UI" pitchFamily="34" charset="0"/>
              </a:rPr>
              <a:t>.)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Segoe UI" pitchFamily="34" charset="0"/>
                <a:ea typeface="Segoe UI" pitchFamily="34" charset="0"/>
                <a:cs typeface="Segoe UI" pitchFamily="34" charset="0"/>
              </a:rPr>
              <a:t>[</a:t>
            </a:r>
            <a:r>
              <a:rPr lang="ru-RU" sz="1200" b="1" kern="1200" dirty="0" smtClean="0">
                <a:solidFill>
                  <a:schemeClr val="tx1"/>
                </a:solidFill>
                <a:effectLst/>
                <a:latin typeface="Segoe UI" pitchFamily="34" charset="0"/>
                <a:ea typeface="Segoe UI" pitchFamily="34" charset="0"/>
                <a:cs typeface="Segoe UI" pitchFamily="34" charset="0"/>
              </a:rPr>
              <a:t>щелчок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Segoe UI" pitchFamily="34" charset="0"/>
                <a:ea typeface="Segoe UI" pitchFamily="34" charset="0"/>
                <a:cs typeface="Segoe UI" pitchFamily="34" charset="0"/>
              </a:rPr>
              <a:t>]</a:t>
            </a:r>
          </a:p>
          <a:p>
            <a:endParaRPr lang="en-US" sz="1200" kern="1200" dirty="0" smtClean="0">
              <a:solidFill>
                <a:schemeClr val="tx1"/>
              </a:solidFill>
              <a:effectLst/>
              <a:latin typeface="Segoe UI" pitchFamily="34" charset="0"/>
              <a:ea typeface="Segoe UI" pitchFamily="34" charset="0"/>
              <a:cs typeface="Segoe UI" pitchFamily="34" charset="0"/>
            </a:endParaRPr>
          </a:p>
          <a:p>
            <a:r>
              <a:rPr lang="ru-RU" sz="1200" b="1" kern="1200" dirty="0" smtClean="0">
                <a:solidFill>
                  <a:schemeClr val="tx1"/>
                </a:solidFill>
                <a:effectLst/>
                <a:latin typeface="Segoe UI" pitchFamily="34" charset="0"/>
                <a:ea typeface="Segoe UI" pitchFamily="34" charset="0"/>
                <a:cs typeface="Segoe UI" pitchFamily="34" charset="0"/>
              </a:rPr>
              <a:t>Держите</a:t>
            </a:r>
            <a:r>
              <a:rPr lang="ru-RU" sz="1200" b="1" kern="1200" baseline="0" dirty="0" smtClean="0">
                <a:solidFill>
                  <a:schemeClr val="tx1"/>
                </a:solidFill>
                <a:effectLst/>
                <a:latin typeface="Segoe UI" pitchFamily="34" charset="0"/>
                <a:ea typeface="Segoe UI" pitchFamily="34" charset="0"/>
                <a:cs typeface="Segoe UI" pitchFamily="34" charset="0"/>
              </a:rPr>
              <a:t> их в секрете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Segoe UI" pitchFamily="34" charset="0"/>
                <a:ea typeface="Segoe UI" pitchFamily="34" charset="0"/>
                <a:cs typeface="Segoe UI" pitchFamily="34" charset="0"/>
              </a:rPr>
              <a:t>. </a:t>
            </a:r>
            <a:r>
              <a:rPr lang="ru-RU" sz="1200" b="0" kern="1200" dirty="0" smtClean="0">
                <a:solidFill>
                  <a:schemeClr val="tx1"/>
                </a:solidFill>
                <a:effectLst/>
                <a:latin typeface="Segoe UI" pitchFamily="34" charset="0"/>
                <a:ea typeface="Segoe UI" pitchFamily="34" charset="0"/>
                <a:cs typeface="Segoe UI" pitchFamily="34" charset="0"/>
              </a:rPr>
              <a:t>Важно также подчеркнуть, что дети не должны делиться паролями с кем-либо, кроме родителей или</a:t>
            </a:r>
            <a:r>
              <a:rPr lang="ru-RU" sz="1200" b="0" kern="1200" baseline="0" dirty="0" smtClean="0">
                <a:solidFill>
                  <a:schemeClr val="tx1"/>
                </a:solidFill>
                <a:effectLst/>
                <a:latin typeface="Segoe UI" pitchFamily="34" charset="0"/>
                <a:ea typeface="Segoe UI" pitchFamily="34" charset="0"/>
                <a:cs typeface="Segoe UI" pitchFamily="34" charset="0"/>
              </a:rPr>
              <a:t> </a:t>
            </a:r>
            <a:r>
              <a:rPr lang="ru-RU" sz="1200" b="0" kern="1200" dirty="0" smtClean="0">
                <a:solidFill>
                  <a:schemeClr val="tx1"/>
                </a:solidFill>
                <a:effectLst/>
                <a:latin typeface="Segoe UI" pitchFamily="34" charset="0"/>
                <a:ea typeface="Segoe UI" pitchFamily="34" charset="0"/>
                <a:cs typeface="Segoe UI" pitchFamily="34" charset="0"/>
              </a:rPr>
              <a:t>взрослого, которому они доверяют,</a:t>
            </a:r>
            <a:r>
              <a:rPr lang="ru-RU" sz="1200" b="0" kern="1200" baseline="0" dirty="0" smtClean="0">
                <a:solidFill>
                  <a:schemeClr val="tx1"/>
                </a:solidFill>
                <a:effectLst/>
                <a:latin typeface="Segoe UI" pitchFamily="34" charset="0"/>
                <a:ea typeface="Segoe UI" pitchFamily="34" charset="0"/>
                <a:cs typeface="Segoe UI" pitchFamily="34" charset="0"/>
              </a:rPr>
              <a:t> </a:t>
            </a:r>
            <a:r>
              <a:rPr lang="ru-RU" sz="1200" b="0" kern="1200" dirty="0" smtClean="0">
                <a:solidFill>
                  <a:schemeClr val="tx1"/>
                </a:solidFill>
                <a:effectLst/>
                <a:latin typeface="Segoe UI" pitchFamily="34" charset="0"/>
                <a:ea typeface="Segoe UI" pitchFamily="34" charset="0"/>
                <a:cs typeface="Segoe UI" pitchFamily="34" charset="0"/>
              </a:rPr>
              <a:t>даже с лучшими друзьями. Например, дети могут быть определены на свои телефонах</a:t>
            </a:r>
            <a:r>
              <a:rPr lang="ru-RU" sz="1200" b="0" kern="1200" baseline="0" dirty="0" smtClean="0">
                <a:solidFill>
                  <a:schemeClr val="tx1"/>
                </a:solidFill>
                <a:effectLst/>
                <a:latin typeface="Segoe UI" pitchFamily="34" charset="0"/>
                <a:ea typeface="Segoe UI" pitchFamily="34" charset="0"/>
                <a:cs typeface="Segoe UI" pitchFamily="34" charset="0"/>
              </a:rPr>
              <a:t> как чужие лица</a:t>
            </a:r>
            <a:r>
              <a:rPr lang="ru-RU" sz="1200" b="0" kern="1200" dirty="0" smtClean="0">
                <a:solidFill>
                  <a:schemeClr val="tx1"/>
                </a:solidFill>
                <a:effectLst/>
                <a:latin typeface="Segoe UI" pitchFamily="34" charset="0"/>
                <a:ea typeface="Segoe UI" pitchFamily="34" charset="0"/>
                <a:cs typeface="Segoe UI" pitchFamily="34" charset="0"/>
              </a:rPr>
              <a:t>, потому что они дали пароль  другу.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Segoe UI" pitchFamily="34" charset="0"/>
                <a:ea typeface="Segoe UI" pitchFamily="34" charset="0"/>
                <a:cs typeface="Segoe UI" pitchFamily="34" charset="0"/>
              </a:rPr>
              <a:t>[</a:t>
            </a:r>
            <a:r>
              <a:rPr lang="ru-RU" sz="1200" b="1" kern="1200" dirty="0" smtClean="0">
                <a:solidFill>
                  <a:schemeClr val="tx1"/>
                </a:solidFill>
                <a:effectLst/>
                <a:latin typeface="Segoe UI" pitchFamily="34" charset="0"/>
                <a:ea typeface="Segoe UI" pitchFamily="34" charset="0"/>
                <a:cs typeface="Segoe UI" pitchFamily="34" charset="0"/>
              </a:rPr>
              <a:t>щелчок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Segoe UI" pitchFamily="34" charset="0"/>
                <a:ea typeface="Segoe UI" pitchFamily="34" charset="0"/>
                <a:cs typeface="Segoe UI" pitchFamily="34" charset="0"/>
              </a:rPr>
              <a:t>]</a:t>
            </a:r>
            <a:endParaRPr lang="en-US" sz="1200" b="1" strike="sngStrike" kern="1200" dirty="0" smtClean="0">
              <a:solidFill>
                <a:schemeClr val="tx1"/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  <a:p>
            <a:endParaRPr lang="en-US" sz="1200" b="1" strike="sngStrike" kern="1200" baseline="0" dirty="0" smtClean="0">
              <a:solidFill>
                <a:schemeClr val="tx1"/>
              </a:solidFill>
              <a:latin typeface="Arial"/>
              <a:ea typeface="MS PGothic" pitchFamily="34" charset="-128"/>
              <a:cs typeface="MS PGothic" pitchFamily="34" charset="-128"/>
            </a:endParaRPr>
          </a:p>
          <a:p>
            <a:endParaRPr lang="en-US" sz="1200" kern="1200" dirty="0">
              <a:solidFill>
                <a:schemeClr val="tx1"/>
              </a:solidFill>
              <a:effectLst/>
              <a:latin typeface="Arial"/>
              <a:ea typeface="MS PGothic" pitchFamily="34" charset="-128"/>
              <a:cs typeface="MS PGothic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0556427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3115900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7559252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6208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792413"/>
            <a:ext cx="8229600" cy="4527550"/>
          </a:xfrm>
          <a:prstGeom prst="rect">
            <a:avLst/>
          </a:prstGeom>
        </p:spPr>
        <p:txBody>
          <a:bodyPr/>
          <a:lstStyle>
            <a:lvl1pPr>
              <a:defRPr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>
              <a:defRPr>
                <a:latin typeface="Verdana" pitchFamily="34" charset="0"/>
                <a:ea typeface="Verdana" pitchFamily="34" charset="0"/>
                <a:cs typeface="Verdana" pitchFamily="34" charset="0"/>
              </a:defRPr>
            </a:lvl2pPr>
            <a:lvl3pPr>
              <a:defRPr>
                <a:latin typeface="Verdana" pitchFamily="34" charset="0"/>
                <a:ea typeface="Verdana" pitchFamily="34" charset="0"/>
                <a:cs typeface="Verdana" pitchFamily="34" charset="0"/>
              </a:defRPr>
            </a:lvl3pPr>
            <a:lvl4pPr>
              <a:defRPr>
                <a:latin typeface="Verdana" pitchFamily="34" charset="0"/>
                <a:ea typeface="Verdana" pitchFamily="34" charset="0"/>
                <a:cs typeface="Verdana" pitchFamily="34" charset="0"/>
              </a:defRPr>
            </a:lvl4pPr>
            <a:lvl5pPr>
              <a:defRPr>
                <a:latin typeface="Verdana" pitchFamily="34" charset="0"/>
                <a:ea typeface="Verdana" pitchFamily="34" charset="0"/>
                <a:cs typeface="Verdana" pitchFamily="34" charset="0"/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4288551924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9257475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85029800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Video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6807"/>
            <a:ext cx="8229600" cy="1020288"/>
          </a:xfrm>
          <a:prstGeom prst="rect">
            <a:avLst/>
          </a:prstGeom>
        </p:spPr>
        <p:txBody>
          <a:bodyPr anchor="ctr" anchorCtr="0"/>
          <a:lstStyle>
            <a:lvl1pPr algn="r">
              <a:defRPr sz="320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812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FC1B1D08-2129-4DA6-9C46-E5DCE804B35E}" type="datetimeFigureOut">
              <a:rPr lang="en-US"/>
              <a:pPr/>
              <a:t>9/30/2013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90650" y="6356350"/>
            <a:ext cx="3386138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E7D9F55C-C51A-4B5C-A1B8-4D14DA441162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9" name="Media Placeholder 8"/>
          <p:cNvSpPr>
            <a:spLocks noGrp="1"/>
          </p:cNvSpPr>
          <p:nvPr>
            <p:ph type="media" sz="quarter" idx="13"/>
          </p:nvPr>
        </p:nvSpPr>
        <p:spPr>
          <a:xfrm>
            <a:off x="1071121" y="2003778"/>
            <a:ext cx="7112872" cy="4114800"/>
          </a:xfrm>
          <a:prstGeom prst="rect">
            <a:avLst/>
          </a:prstGeom>
        </p:spPr>
        <p:txBody>
          <a:bodyPr/>
          <a:lstStyle>
            <a:lvl1pPr marL="0" indent="0">
              <a:buFont typeface="Arial"/>
              <a:buNone/>
              <a:defRPr/>
            </a:lvl1pPr>
          </a:lstStyle>
          <a:p>
            <a:r>
              <a:rPr lang="en-US" smtClean="0"/>
              <a:t>Click icon to add media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06258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1.jpeg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theme" Target="../theme/theme3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Gill Sans" pitchFamily="-112" charset="0"/>
              <a:ea typeface="ヒラギノ角ゴ ProN W3" pitchFamily="-112" charset="-128"/>
              <a:sym typeface="Gill Sans" pitchFamily="-112" charset="0"/>
            </a:endParaRPr>
          </a:p>
        </p:txBody>
      </p:sp>
      <p:pic>
        <p:nvPicPr>
          <p:cNvPr id="4" name="Picture 7" descr="slide header - alt.psd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6" r:id="rId3"/>
  </p:sldLayoutIdLst>
  <p:transition/>
  <p:timing>
    <p:tnLst>
      <p:par>
        <p:cTn id="1" dur="indefinite" restart="never" nodeType="tmRoot"/>
      </p:par>
    </p:tn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+mj-lt"/>
          <a:ea typeface="MS PGothic" pitchFamily="34" charset="-128"/>
          <a:cs typeface="MS PGothic" pitchFamily="34" charset="-128"/>
          <a:sym typeface="Lucida Grande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Verdana" pitchFamily="34" charset="0"/>
          <a:ea typeface="MS PGothic" pitchFamily="34" charset="-128"/>
          <a:cs typeface="MS PGothic" pitchFamily="34" charset="-128"/>
          <a:sym typeface="Lucida Grande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Verdana" pitchFamily="34" charset="0"/>
          <a:ea typeface="MS PGothic" pitchFamily="34" charset="-128"/>
          <a:cs typeface="MS PGothic" pitchFamily="34" charset="-128"/>
          <a:sym typeface="Lucida Grande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Verdana" pitchFamily="34" charset="0"/>
          <a:ea typeface="MS PGothic" pitchFamily="34" charset="-128"/>
          <a:cs typeface="MS PGothic" pitchFamily="34" charset="-128"/>
          <a:sym typeface="Lucida Grande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Verdana" pitchFamily="34" charset="0"/>
          <a:ea typeface="MS PGothic" pitchFamily="34" charset="-128"/>
          <a:cs typeface="MS PGothic" pitchFamily="34" charset="-128"/>
          <a:sym typeface="Lucida Grande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Lucida Grande" pitchFamily="-112" charset="0"/>
          <a:ea typeface="ヒラギノ角ゴ ProN W3" pitchFamily="-112" charset="-128"/>
          <a:sym typeface="Lucida Grande" pitchFamily="-112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Lucida Grande" pitchFamily="-112" charset="0"/>
          <a:ea typeface="ヒラギノ角ゴ ProN W3" pitchFamily="-112" charset="-128"/>
          <a:sym typeface="Lucida Grande" pitchFamily="-112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Lucida Grande" pitchFamily="-112" charset="0"/>
          <a:ea typeface="ヒラギノ角ゴ ProN W3" pitchFamily="-112" charset="-128"/>
          <a:sym typeface="Lucida Grande" pitchFamily="-112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Lucida Grande" pitchFamily="-112" charset="0"/>
          <a:ea typeface="ヒラギノ角ゴ ProN W3" pitchFamily="-112" charset="-128"/>
          <a:sym typeface="Lucida Grande" pitchFamily="-112" charset="0"/>
        </a:defRPr>
      </a:lvl9pPr>
    </p:titleStyle>
    <p:bodyStyle>
      <a:lvl1pPr marL="457200" indent="-457200" algn="l" rtl="0" eaLnBrk="1" fontAlgn="base" hangingPunct="1">
        <a:lnSpc>
          <a:spcPct val="120000"/>
        </a:lnSpc>
        <a:spcBef>
          <a:spcPts val="500"/>
        </a:spcBef>
        <a:spcAft>
          <a:spcPct val="0"/>
        </a:spcAft>
        <a:buClr>
          <a:srgbClr val="6BBD46"/>
        </a:buClr>
        <a:buSzPct val="122000"/>
        <a:buBlip>
          <a:blip r:embed="rId7"/>
        </a:buBlip>
        <a:defRPr sz="2800">
          <a:solidFill>
            <a:schemeClr val="tx1"/>
          </a:solidFill>
          <a:latin typeface="+mn-lt"/>
          <a:ea typeface="MS PGothic" pitchFamily="34" charset="-128"/>
          <a:cs typeface="MS PGothic" pitchFamily="34" charset="-128"/>
          <a:sym typeface="Lucida Grande"/>
        </a:defRPr>
      </a:lvl1pPr>
      <a:lvl2pPr marL="914400" indent="-457200" algn="l" rtl="0" eaLnBrk="1" fontAlgn="base" hangingPunct="1">
        <a:spcBef>
          <a:spcPts val="500"/>
        </a:spcBef>
        <a:spcAft>
          <a:spcPct val="0"/>
        </a:spcAft>
        <a:buClr>
          <a:srgbClr val="6BBD46"/>
        </a:buClr>
        <a:buSzPct val="122000"/>
        <a:buBlip>
          <a:blip r:embed="rId7"/>
        </a:buBlip>
        <a:defRPr sz="2200">
          <a:solidFill>
            <a:schemeClr val="tx1"/>
          </a:solidFill>
          <a:latin typeface="+mn-lt"/>
          <a:ea typeface="MS PGothic" pitchFamily="34" charset="-128"/>
          <a:cs typeface="MS PGothic" pitchFamily="34" charset="-128"/>
          <a:sym typeface="Lucida Grande"/>
        </a:defRPr>
      </a:lvl2pPr>
      <a:lvl3pPr marL="1104900" indent="-228600" algn="l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Arial" pitchFamily="34" charset="0"/>
        <a:buChar char="•"/>
        <a:defRPr sz="2200">
          <a:solidFill>
            <a:schemeClr val="tx1"/>
          </a:solidFill>
          <a:latin typeface="+mn-lt"/>
          <a:ea typeface="MS PGothic" pitchFamily="34" charset="-128"/>
          <a:cs typeface="MS PGothic" pitchFamily="34" charset="-128"/>
          <a:sym typeface="Lucida Grande"/>
        </a:defRPr>
      </a:lvl3pPr>
      <a:lvl4pPr marL="1562100" indent="-228600" algn="l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Arial" pitchFamily="34" charset="0"/>
        <a:buChar char="–"/>
        <a:defRPr sz="2200">
          <a:solidFill>
            <a:schemeClr val="tx1"/>
          </a:solidFill>
          <a:latin typeface="+mn-lt"/>
          <a:ea typeface="MS PGothic" pitchFamily="34" charset="-128"/>
          <a:cs typeface="MS PGothic" pitchFamily="34" charset="-128"/>
          <a:sym typeface="Lucida Grande"/>
        </a:defRPr>
      </a:lvl4pPr>
      <a:lvl5pPr marL="2019300" indent="-228600" algn="l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Arial" pitchFamily="34" charset="0"/>
        <a:buChar char="»"/>
        <a:defRPr sz="2200">
          <a:solidFill>
            <a:schemeClr val="tx1"/>
          </a:solidFill>
          <a:latin typeface="+mn-lt"/>
          <a:ea typeface="MS PGothic" pitchFamily="34" charset="-128"/>
          <a:cs typeface="MS PGothic" pitchFamily="34" charset="-128"/>
          <a:sym typeface="Lucida Grande"/>
        </a:defRPr>
      </a:lvl5pPr>
      <a:lvl6pPr marL="2476500" indent="-228600" algn="l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Arial" pitchFamily="34" charset="0"/>
        <a:buChar char="»"/>
        <a:defRPr sz="2200">
          <a:solidFill>
            <a:schemeClr val="tx1"/>
          </a:solidFill>
          <a:latin typeface="+mn-lt"/>
          <a:ea typeface="+mn-ea"/>
          <a:sym typeface="Lucida Grande" pitchFamily="-112" charset="0"/>
        </a:defRPr>
      </a:lvl6pPr>
      <a:lvl7pPr marL="2933700" indent="-228600" algn="l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Arial" pitchFamily="34" charset="0"/>
        <a:buChar char="»"/>
        <a:defRPr sz="2200">
          <a:solidFill>
            <a:schemeClr val="tx1"/>
          </a:solidFill>
          <a:latin typeface="+mn-lt"/>
          <a:ea typeface="+mn-ea"/>
          <a:sym typeface="Lucida Grande" pitchFamily="-112" charset="0"/>
        </a:defRPr>
      </a:lvl7pPr>
      <a:lvl8pPr marL="3390900" indent="-228600" algn="l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Arial" pitchFamily="34" charset="0"/>
        <a:buChar char="»"/>
        <a:defRPr sz="2200">
          <a:solidFill>
            <a:schemeClr val="tx1"/>
          </a:solidFill>
          <a:latin typeface="+mn-lt"/>
          <a:ea typeface="+mn-ea"/>
          <a:sym typeface="Lucida Grande" pitchFamily="-112" charset="0"/>
        </a:defRPr>
      </a:lvl8pPr>
      <a:lvl9pPr marL="3848100" indent="-228600" algn="l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Arial" pitchFamily="34" charset="0"/>
        <a:buChar char="»"/>
        <a:defRPr sz="2200">
          <a:solidFill>
            <a:schemeClr val="tx1"/>
          </a:solidFill>
          <a:latin typeface="+mn-lt"/>
          <a:ea typeface="+mn-ea"/>
          <a:sym typeface="Lucida Grande" pitchFamily="-112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Gill Sans" pitchFamily="-112" charset="0"/>
              <a:ea typeface="ヒラギノ角ゴ ProN W3" pitchFamily="-112" charset="-128"/>
              <a:sym typeface="Gill Sans" pitchFamily="-112" charset="0"/>
            </a:endParaRPr>
          </a:p>
        </p:txBody>
      </p:sp>
      <p:pic>
        <p:nvPicPr>
          <p:cNvPr id="6" name="Picture 7" descr="slide header - alt.psd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</p:sldLayoutIdLst>
  <p:transition/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+mj-lt"/>
          <a:ea typeface="MS PGothic" pitchFamily="34" charset="-128"/>
          <a:cs typeface="MS PGothic" pitchFamily="34" charset="-128"/>
          <a:sym typeface="Lucida Grande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Verdana" pitchFamily="34" charset="0"/>
          <a:ea typeface="MS PGothic" pitchFamily="34" charset="-128"/>
          <a:cs typeface="MS PGothic" pitchFamily="34" charset="-128"/>
          <a:sym typeface="Lucida Grande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Verdana" pitchFamily="34" charset="0"/>
          <a:ea typeface="MS PGothic" pitchFamily="34" charset="-128"/>
          <a:cs typeface="MS PGothic" pitchFamily="34" charset="-128"/>
          <a:sym typeface="Lucida Grande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Verdana" pitchFamily="34" charset="0"/>
          <a:ea typeface="MS PGothic" pitchFamily="34" charset="-128"/>
          <a:cs typeface="MS PGothic" pitchFamily="34" charset="-128"/>
          <a:sym typeface="Lucida Grande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Verdana" pitchFamily="34" charset="0"/>
          <a:ea typeface="MS PGothic" pitchFamily="34" charset="-128"/>
          <a:cs typeface="MS PGothic" pitchFamily="34" charset="-128"/>
          <a:sym typeface="Lucida Grande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Lucida Grande" pitchFamily="-112" charset="0"/>
          <a:ea typeface="ヒラギノ角ゴ ProN W3" pitchFamily="-112" charset="-128"/>
          <a:sym typeface="Lucida Grande" pitchFamily="-112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Lucida Grande" pitchFamily="-112" charset="0"/>
          <a:ea typeface="ヒラギノ角ゴ ProN W3" pitchFamily="-112" charset="-128"/>
          <a:sym typeface="Lucida Grande" pitchFamily="-112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Lucida Grande" pitchFamily="-112" charset="0"/>
          <a:ea typeface="ヒラギノ角ゴ ProN W3" pitchFamily="-112" charset="-128"/>
          <a:sym typeface="Lucida Grande" pitchFamily="-112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Lucida Grande" pitchFamily="-112" charset="0"/>
          <a:ea typeface="ヒラギノ角ゴ ProN W3" pitchFamily="-112" charset="-128"/>
          <a:sym typeface="Lucida Grande" pitchFamily="-112" charset="0"/>
        </a:defRPr>
      </a:lvl9pPr>
    </p:titleStyle>
    <p:bodyStyle>
      <a:lvl1pPr marL="457200" indent="-457200" algn="l" rtl="0" eaLnBrk="0" fontAlgn="base" hangingPunct="0">
        <a:lnSpc>
          <a:spcPct val="120000"/>
        </a:lnSpc>
        <a:spcBef>
          <a:spcPts val="500"/>
        </a:spcBef>
        <a:spcAft>
          <a:spcPct val="0"/>
        </a:spcAft>
        <a:buClr>
          <a:srgbClr val="6BBD46"/>
        </a:buClr>
        <a:buSzPct val="122000"/>
        <a:buBlip>
          <a:blip r:embed="rId5"/>
        </a:buBlip>
        <a:defRPr sz="2800">
          <a:solidFill>
            <a:schemeClr val="tx1"/>
          </a:solidFill>
          <a:latin typeface="+mn-lt"/>
          <a:ea typeface="MS PGothic" pitchFamily="34" charset="-128"/>
          <a:cs typeface="MS PGothic" pitchFamily="34" charset="-128"/>
          <a:sym typeface="Lucida Grande"/>
        </a:defRPr>
      </a:lvl1pPr>
      <a:lvl2pPr marL="914400" indent="-457200" algn="l" rtl="0" eaLnBrk="0" fontAlgn="base" hangingPunct="0">
        <a:spcBef>
          <a:spcPts val="500"/>
        </a:spcBef>
        <a:spcAft>
          <a:spcPct val="0"/>
        </a:spcAft>
        <a:buClr>
          <a:srgbClr val="6BBD46"/>
        </a:buClr>
        <a:buSzPct val="122000"/>
        <a:buBlip>
          <a:blip r:embed="rId5"/>
        </a:buBlip>
        <a:defRPr sz="2200">
          <a:solidFill>
            <a:schemeClr val="tx1"/>
          </a:solidFill>
          <a:latin typeface="+mn-lt"/>
          <a:ea typeface="MS PGothic" pitchFamily="34" charset="-128"/>
          <a:cs typeface="MS PGothic" pitchFamily="34" charset="-128"/>
          <a:sym typeface="Lucida Grande"/>
        </a:defRPr>
      </a:lvl2pPr>
      <a:lvl3pPr marL="1104900" indent="-228600" algn="l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Arial" pitchFamily="34" charset="0"/>
        <a:buChar char="•"/>
        <a:defRPr sz="2200">
          <a:solidFill>
            <a:schemeClr val="tx1"/>
          </a:solidFill>
          <a:latin typeface="+mn-lt"/>
          <a:ea typeface="MS PGothic" pitchFamily="34" charset="-128"/>
          <a:cs typeface="MS PGothic" pitchFamily="34" charset="-128"/>
          <a:sym typeface="Lucida Grande"/>
        </a:defRPr>
      </a:lvl3pPr>
      <a:lvl4pPr marL="1562100" indent="-228600" algn="l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Arial" pitchFamily="34" charset="0"/>
        <a:buChar char="–"/>
        <a:defRPr sz="2200">
          <a:solidFill>
            <a:schemeClr val="tx1"/>
          </a:solidFill>
          <a:latin typeface="+mn-lt"/>
          <a:ea typeface="MS PGothic" pitchFamily="34" charset="-128"/>
          <a:cs typeface="MS PGothic" pitchFamily="34" charset="-128"/>
          <a:sym typeface="Lucida Grande"/>
        </a:defRPr>
      </a:lvl4pPr>
      <a:lvl5pPr marL="2019300" indent="-228600" algn="l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Arial" pitchFamily="34" charset="0"/>
        <a:buChar char="»"/>
        <a:defRPr sz="2200">
          <a:solidFill>
            <a:schemeClr val="tx1"/>
          </a:solidFill>
          <a:latin typeface="+mn-lt"/>
          <a:ea typeface="MS PGothic" pitchFamily="34" charset="-128"/>
          <a:cs typeface="MS PGothic" pitchFamily="34" charset="-128"/>
          <a:sym typeface="Lucida Grande"/>
        </a:defRPr>
      </a:lvl5pPr>
      <a:lvl6pPr marL="2476500" indent="-228600" algn="l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Arial" pitchFamily="34" charset="0"/>
        <a:buChar char="»"/>
        <a:defRPr sz="2200">
          <a:solidFill>
            <a:schemeClr val="tx1"/>
          </a:solidFill>
          <a:latin typeface="+mn-lt"/>
          <a:ea typeface="+mn-ea"/>
          <a:sym typeface="Lucida Grande" pitchFamily="-112" charset="0"/>
        </a:defRPr>
      </a:lvl6pPr>
      <a:lvl7pPr marL="2933700" indent="-228600" algn="l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Arial" pitchFamily="34" charset="0"/>
        <a:buChar char="»"/>
        <a:defRPr sz="2200">
          <a:solidFill>
            <a:schemeClr val="tx1"/>
          </a:solidFill>
          <a:latin typeface="+mn-lt"/>
          <a:ea typeface="+mn-ea"/>
          <a:sym typeface="Lucida Grande" pitchFamily="-112" charset="0"/>
        </a:defRPr>
      </a:lvl7pPr>
      <a:lvl8pPr marL="3390900" indent="-228600" algn="l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Arial" pitchFamily="34" charset="0"/>
        <a:buChar char="»"/>
        <a:defRPr sz="2200">
          <a:solidFill>
            <a:schemeClr val="tx1"/>
          </a:solidFill>
          <a:latin typeface="+mn-lt"/>
          <a:ea typeface="+mn-ea"/>
          <a:sym typeface="Lucida Grande" pitchFamily="-112" charset="0"/>
        </a:defRPr>
      </a:lvl8pPr>
      <a:lvl9pPr marL="3848100" indent="-228600" algn="l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Arial" pitchFamily="34" charset="0"/>
        <a:buChar char="»"/>
        <a:defRPr sz="2200">
          <a:solidFill>
            <a:schemeClr val="tx1"/>
          </a:solidFill>
          <a:latin typeface="+mn-lt"/>
          <a:ea typeface="+mn-ea"/>
          <a:sym typeface="Lucida Grande" pitchFamily="-112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  <p:sldLayoutId id="2147483655" r:id="rId2"/>
  </p:sldLayoutIdLst>
  <p:transition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+mj-lt"/>
          <a:ea typeface="MS PGothic" pitchFamily="34" charset="-128"/>
          <a:cs typeface="MS PGothic" pitchFamily="34" charset="-128"/>
          <a:sym typeface="Lucida Grande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Verdana" pitchFamily="34" charset="0"/>
          <a:ea typeface="MS PGothic" pitchFamily="34" charset="-128"/>
          <a:cs typeface="MS PGothic" pitchFamily="34" charset="-128"/>
          <a:sym typeface="Lucida Grande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Verdana" pitchFamily="34" charset="0"/>
          <a:ea typeface="MS PGothic" pitchFamily="34" charset="-128"/>
          <a:cs typeface="MS PGothic" pitchFamily="34" charset="-128"/>
          <a:sym typeface="Lucida Grande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Verdana" pitchFamily="34" charset="0"/>
          <a:ea typeface="MS PGothic" pitchFamily="34" charset="-128"/>
          <a:cs typeface="MS PGothic" pitchFamily="34" charset="-128"/>
          <a:sym typeface="Lucida Grande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Verdana" pitchFamily="34" charset="0"/>
          <a:ea typeface="MS PGothic" pitchFamily="34" charset="-128"/>
          <a:cs typeface="MS PGothic" pitchFamily="34" charset="-128"/>
          <a:sym typeface="Lucida Grande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Lucida Grande" pitchFamily="-112" charset="0"/>
          <a:ea typeface="ヒラギノ角ゴ ProN W3" pitchFamily="-112" charset="-128"/>
          <a:sym typeface="Lucida Grande" pitchFamily="-112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Lucida Grande" pitchFamily="-112" charset="0"/>
          <a:ea typeface="ヒラギノ角ゴ ProN W3" pitchFamily="-112" charset="-128"/>
          <a:sym typeface="Lucida Grande" pitchFamily="-112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Lucida Grande" pitchFamily="-112" charset="0"/>
          <a:ea typeface="ヒラギノ角ゴ ProN W3" pitchFamily="-112" charset="-128"/>
          <a:sym typeface="Lucida Grande" pitchFamily="-112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Lucida Grande" pitchFamily="-112" charset="0"/>
          <a:ea typeface="ヒラギノ角ゴ ProN W3" pitchFamily="-112" charset="-128"/>
          <a:sym typeface="Lucida Grande" pitchFamily="-112" charset="0"/>
        </a:defRPr>
      </a:lvl9pPr>
    </p:titleStyle>
    <p:bodyStyle>
      <a:lvl1pPr marL="342900" indent="-342900" algn="l" rtl="0" eaLnBrk="0" fontAlgn="base" hangingPunct="0">
        <a:lnSpc>
          <a:spcPct val="120000"/>
        </a:lnSpc>
        <a:spcBef>
          <a:spcPts val="500"/>
        </a:spcBef>
        <a:spcAft>
          <a:spcPct val="0"/>
        </a:spcAft>
        <a:buSzPct val="155000"/>
        <a:buBlip>
          <a:blip r:embed="rId5"/>
        </a:buBlip>
        <a:defRPr sz="2800">
          <a:solidFill>
            <a:schemeClr val="tx1"/>
          </a:solidFill>
          <a:latin typeface="+mn-lt"/>
          <a:ea typeface="MS PGothic" pitchFamily="34" charset="-128"/>
          <a:cs typeface="MS PGothic" pitchFamily="34" charset="-128"/>
          <a:sym typeface="Lucida Grande"/>
        </a:defRPr>
      </a:lvl1pPr>
      <a:lvl2pPr marL="704850" indent="-285750" algn="l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Blip>
          <a:blip r:embed="rId5"/>
        </a:buBlip>
        <a:defRPr sz="2200">
          <a:solidFill>
            <a:schemeClr val="tx1"/>
          </a:solidFill>
          <a:latin typeface="+mn-lt"/>
          <a:ea typeface="MS PGothic" pitchFamily="34" charset="-128"/>
          <a:cs typeface="MS PGothic" pitchFamily="34" charset="-128"/>
          <a:sym typeface="Lucida Grande"/>
        </a:defRPr>
      </a:lvl2pPr>
      <a:lvl3pPr marL="1104900" indent="-228600" algn="l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Arial" pitchFamily="34" charset="0"/>
        <a:buChar char="•"/>
        <a:defRPr sz="2200">
          <a:solidFill>
            <a:schemeClr val="tx1"/>
          </a:solidFill>
          <a:latin typeface="+mn-lt"/>
          <a:ea typeface="MS PGothic" pitchFamily="34" charset="-128"/>
          <a:cs typeface="MS PGothic" pitchFamily="34" charset="-128"/>
          <a:sym typeface="Lucida Grande"/>
        </a:defRPr>
      </a:lvl3pPr>
      <a:lvl4pPr marL="1562100" indent="-228600" algn="l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Arial" pitchFamily="34" charset="0"/>
        <a:buChar char="–"/>
        <a:defRPr sz="2200">
          <a:solidFill>
            <a:schemeClr val="tx1"/>
          </a:solidFill>
          <a:latin typeface="+mn-lt"/>
          <a:ea typeface="MS PGothic" pitchFamily="34" charset="-128"/>
          <a:cs typeface="MS PGothic" pitchFamily="34" charset="-128"/>
          <a:sym typeface="Lucida Grande"/>
        </a:defRPr>
      </a:lvl4pPr>
      <a:lvl5pPr marL="2019300" indent="-228600" algn="l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Arial" pitchFamily="34" charset="0"/>
        <a:buChar char="»"/>
        <a:defRPr sz="2200">
          <a:solidFill>
            <a:schemeClr val="tx1"/>
          </a:solidFill>
          <a:latin typeface="+mn-lt"/>
          <a:ea typeface="MS PGothic" pitchFamily="34" charset="-128"/>
          <a:cs typeface="MS PGothic" pitchFamily="34" charset="-128"/>
          <a:sym typeface="Lucida Grande"/>
        </a:defRPr>
      </a:lvl5pPr>
      <a:lvl6pPr marL="2476500" indent="-228600" algn="l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Arial" pitchFamily="34" charset="0"/>
        <a:buChar char="»"/>
        <a:defRPr sz="2200">
          <a:solidFill>
            <a:schemeClr val="tx1"/>
          </a:solidFill>
          <a:latin typeface="+mn-lt"/>
          <a:ea typeface="+mn-ea"/>
          <a:sym typeface="Lucida Grande" pitchFamily="-112" charset="0"/>
        </a:defRPr>
      </a:lvl6pPr>
      <a:lvl7pPr marL="2933700" indent="-228600" algn="l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Arial" pitchFamily="34" charset="0"/>
        <a:buChar char="»"/>
        <a:defRPr sz="2200">
          <a:solidFill>
            <a:schemeClr val="tx1"/>
          </a:solidFill>
          <a:latin typeface="+mn-lt"/>
          <a:ea typeface="+mn-ea"/>
          <a:sym typeface="Lucida Grande" pitchFamily="-112" charset="0"/>
        </a:defRPr>
      </a:lvl7pPr>
      <a:lvl8pPr marL="3390900" indent="-228600" algn="l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Arial" pitchFamily="34" charset="0"/>
        <a:buChar char="»"/>
        <a:defRPr sz="2200">
          <a:solidFill>
            <a:schemeClr val="tx1"/>
          </a:solidFill>
          <a:latin typeface="+mn-lt"/>
          <a:ea typeface="+mn-ea"/>
          <a:sym typeface="Lucida Grande" pitchFamily="-112" charset="0"/>
        </a:defRPr>
      </a:lvl8pPr>
      <a:lvl9pPr marL="3848100" indent="-228600" algn="l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Arial" pitchFamily="34" charset="0"/>
        <a:buChar char="»"/>
        <a:defRPr sz="2200">
          <a:solidFill>
            <a:schemeClr val="tx1"/>
          </a:solidFill>
          <a:latin typeface="+mn-lt"/>
          <a:ea typeface="+mn-ea"/>
          <a:sym typeface="Lucida Grande" pitchFamily="-112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5.png"/><Relationship Id="rId5" Type="http://schemas.openxmlformats.org/officeDocument/2006/relationships/image" Target="../media/image12.png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2.png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3.png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3.png"/><Relationship Id="rId7" Type="http://schemas.openxmlformats.org/officeDocument/2006/relationships/image" Target="../media/image2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7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Relationship Id="rId4" Type="http://schemas.openxmlformats.org/officeDocument/2006/relationships/hyperlink" Target="http://www.microsoft.com/security/resources/young-people.aspx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5.jpe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3.png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3.png"/><Relationship Id="rId4" Type="http://schemas.openxmlformats.org/officeDocument/2006/relationships/image" Target="../media/image2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3.png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2.png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2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21312" y="1524000"/>
            <a:ext cx="9166953" cy="6111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7" descr="slide header.psd"/>
          <p:cNvPicPr>
            <a:picLocks noChangeAspect="1"/>
          </p:cNvPicPr>
          <p:nvPr/>
        </p:nvPicPr>
        <p:blipFill rotWithShape="1">
          <a:blip r:embed="rId5" cstate="print"/>
          <a:srcRect b="61058"/>
          <a:stretch/>
        </p:blipFill>
        <p:spPr bwMode="auto">
          <a:xfrm>
            <a:off x="0" y="0"/>
            <a:ext cx="9144000" cy="26706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895350"/>
            <a:ext cx="8382000" cy="1009650"/>
          </a:xfrm>
          <a:prstGeom prst="rect">
            <a:avLst/>
          </a:prstGeom>
        </p:spPr>
        <p:txBody>
          <a:bodyPr/>
          <a:lstStyle/>
          <a:p>
            <a:r>
              <a:rPr lang="ru-RU" sz="3600" dirty="0" smtClean="0">
                <a:solidFill>
                  <a:schemeClr val="bg1"/>
                </a:solidFill>
                <a:latin typeface="Segoe UI Semibold" pitchFamily="34" charset="0"/>
              </a:rPr>
              <a:t>Онлайн-защита маленьких детей</a:t>
            </a:r>
            <a:endParaRPr lang="en-US" sz="3600" dirty="0">
              <a:solidFill>
                <a:schemeClr val="bg1"/>
              </a:solidFill>
              <a:latin typeface="Segoe UI Semibold" pitchFamily="34" charset="0"/>
            </a:endParaRPr>
          </a:p>
        </p:txBody>
      </p:sp>
      <p:pic>
        <p:nvPicPr>
          <p:cNvPr id="6" name="Picture 18" descr="microsoft_logo_white.png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348537" y="304800"/>
            <a:ext cx="1643063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0" y="6858000"/>
            <a:ext cx="50720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chemeClr val="bg1"/>
                </a:solidFill>
              </a:rPr>
              <a:t>Перевод с английского языка</a:t>
            </a:r>
            <a:endParaRPr lang="ru-RU" sz="28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 descr="C:\Users\chadl\Desktop\M2928 - Internet Safety Decks\misc_ms_approved\white list check list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8600" y="1447800"/>
            <a:ext cx="1409702" cy="14096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itle 1"/>
          <p:cNvSpPr txBox="1">
            <a:spLocks/>
          </p:cNvSpPr>
          <p:nvPr/>
        </p:nvSpPr>
        <p:spPr bwMode="auto">
          <a:xfrm>
            <a:off x="1790698" y="1676400"/>
            <a:ext cx="7505702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38100" tIns="38100" rIns="38100" bIns="3810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  <a:sym typeface="Lucida Grande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Verdana" pitchFamily="34" charset="0"/>
                <a:ea typeface="MS PGothic" pitchFamily="34" charset="-128"/>
                <a:cs typeface="MS PGothic" pitchFamily="34" charset="-128"/>
                <a:sym typeface="Lucida Grande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Verdana" pitchFamily="34" charset="0"/>
                <a:ea typeface="MS PGothic" pitchFamily="34" charset="-128"/>
                <a:cs typeface="MS PGothic" pitchFamily="34" charset="-128"/>
                <a:sym typeface="Lucida Grande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Verdana" pitchFamily="34" charset="0"/>
                <a:ea typeface="MS PGothic" pitchFamily="34" charset="-128"/>
                <a:cs typeface="MS PGothic" pitchFamily="34" charset="-128"/>
                <a:sym typeface="Lucida Grande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Verdana" pitchFamily="34" charset="0"/>
                <a:ea typeface="MS PGothic" pitchFamily="34" charset="-128"/>
                <a:cs typeface="MS PGothic" pitchFamily="34" charset="-128"/>
                <a:sym typeface="Lucida Grande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Lucida Grande" pitchFamily="-112" charset="0"/>
                <a:ea typeface="ヒラギノ角ゴ ProN W3" pitchFamily="-112" charset="-128"/>
                <a:sym typeface="Lucida Grande" pitchFamily="-112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Lucida Grande" pitchFamily="-112" charset="0"/>
                <a:ea typeface="ヒラギノ角ゴ ProN W3" pitchFamily="-112" charset="-128"/>
                <a:sym typeface="Lucida Grande" pitchFamily="-112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Lucida Grande" pitchFamily="-112" charset="0"/>
                <a:ea typeface="ヒラギノ角ゴ ProN W3" pitchFamily="-112" charset="-128"/>
                <a:sym typeface="Lucida Grande" pitchFamily="-112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Lucida Grande" pitchFamily="-112" charset="0"/>
                <a:ea typeface="ヒラギノ角ゴ ProN W3" pitchFamily="-112" charset="-128"/>
                <a:sym typeface="Lucida Grande" pitchFamily="-112" charset="0"/>
              </a:defRPr>
            </a:lvl9pPr>
          </a:lstStyle>
          <a:p>
            <a:r>
              <a:rPr lang="ru-RU" sz="2000" dirty="0" smtClean="0">
                <a:solidFill>
                  <a:schemeClr val="bg2">
                    <a:lumMod val="75000"/>
                  </a:schemeClr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Установите четкие правила</a:t>
            </a:r>
            <a:r>
              <a:rPr lang="en-US" sz="2000" dirty="0" smtClean="0">
                <a:solidFill>
                  <a:schemeClr val="bg2">
                    <a:lumMod val="75000"/>
                  </a:schemeClr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: </a:t>
            </a:r>
            <a:br>
              <a:rPr lang="en-US" sz="2000" dirty="0" smtClean="0">
                <a:solidFill>
                  <a:schemeClr val="bg2">
                    <a:lumMod val="75000"/>
                  </a:schemeClr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</a:br>
            <a:r>
              <a:rPr lang="ru-RU" sz="3600" dirty="0" smtClean="0">
                <a:solidFill>
                  <a:schemeClr val="bg2">
                    <a:lumMod val="75000"/>
                  </a:schemeClr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Уважайте других</a:t>
            </a:r>
            <a:endParaRPr lang="en-US" sz="3600" dirty="0">
              <a:solidFill>
                <a:schemeClr val="bg2">
                  <a:lumMod val="75000"/>
                </a:schemeClr>
              </a:solidFill>
              <a:latin typeface="Segoe UI" pitchFamily="34" charset="0"/>
              <a:ea typeface="Segoe UI" pitchFamily="34" charset="0"/>
              <a:cs typeface="Segoe UI" pitchFamily="34" charset="0"/>
              <a:sym typeface="Gill Sans"/>
            </a:endParaRPr>
          </a:p>
        </p:txBody>
      </p:sp>
      <p:sp>
        <p:nvSpPr>
          <p:cNvPr id="8" name="Content Placeholder 2"/>
          <p:cNvSpPr txBox="1">
            <a:spLocks/>
          </p:cNvSpPr>
          <p:nvPr/>
        </p:nvSpPr>
        <p:spPr bwMode="auto">
          <a:xfrm>
            <a:off x="1790698" y="3197225"/>
            <a:ext cx="8261684" cy="4527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38100" tIns="38100" rIns="38100" bIns="38100" numCol="1" anchor="t" anchorCtr="0" compatLnSpc="1">
            <a:prstTxWarp prst="textNoShape">
              <a:avLst/>
            </a:prstTxWarp>
          </a:bodyPr>
          <a:lstStyle>
            <a:lvl1pPr marL="457200" indent="-457200" algn="l" rtl="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rgbClr val="6BBD46"/>
              </a:buClr>
              <a:buSzPct val="122000"/>
              <a:buBlip>
                <a:blip r:embed="rId4"/>
              </a:buBlip>
              <a:defRPr sz="28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  <a:sym typeface="Lucida Grande"/>
              </a:defRPr>
            </a:lvl1pPr>
            <a:lvl2pPr marL="914400" indent="-457200" algn="l" rtl="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6BBD46"/>
              </a:buClr>
              <a:buSzPct val="122000"/>
              <a:buBlip>
                <a:blip r:embed="rId4"/>
              </a:buBlip>
              <a:defRPr sz="22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  <a:sym typeface="Lucida Grande"/>
              </a:defRPr>
            </a:lvl2pPr>
            <a:lvl3pPr marL="1104900" indent="-228600" algn="l" rtl="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itchFamily="34" charset="0"/>
              <a:buChar char="•"/>
              <a:defRPr sz="22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  <a:sym typeface="Lucida Grande"/>
              </a:defRPr>
            </a:lvl3pPr>
            <a:lvl4pPr marL="1562100" indent="-228600" algn="l" rtl="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itchFamily="34" charset="0"/>
              <a:buChar char="–"/>
              <a:defRPr sz="22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  <a:sym typeface="Lucida Grande"/>
              </a:defRPr>
            </a:lvl4pPr>
            <a:lvl5pPr marL="2019300" indent="-228600" algn="l" rtl="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itchFamily="34" charset="0"/>
              <a:buChar char="»"/>
              <a:defRPr sz="22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  <a:sym typeface="Lucida Grande"/>
              </a:defRPr>
            </a:lvl5pPr>
            <a:lvl6pPr marL="2476500" indent="-228600" algn="l" rtl="0" fontAlgn="base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itchFamily="34" charset="0"/>
              <a:buChar char="»"/>
              <a:defRPr sz="2200">
                <a:solidFill>
                  <a:schemeClr val="tx1"/>
                </a:solidFill>
                <a:latin typeface="+mn-lt"/>
                <a:ea typeface="+mn-ea"/>
                <a:sym typeface="Lucida Grande" pitchFamily="-112" charset="0"/>
              </a:defRPr>
            </a:lvl6pPr>
            <a:lvl7pPr marL="2933700" indent="-228600" algn="l" rtl="0" fontAlgn="base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itchFamily="34" charset="0"/>
              <a:buChar char="»"/>
              <a:defRPr sz="2200">
                <a:solidFill>
                  <a:schemeClr val="tx1"/>
                </a:solidFill>
                <a:latin typeface="+mn-lt"/>
                <a:ea typeface="+mn-ea"/>
                <a:sym typeface="Lucida Grande" pitchFamily="-112" charset="0"/>
              </a:defRPr>
            </a:lvl7pPr>
            <a:lvl8pPr marL="3390900" indent="-228600" algn="l" rtl="0" fontAlgn="base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itchFamily="34" charset="0"/>
              <a:buChar char="»"/>
              <a:defRPr sz="2200">
                <a:solidFill>
                  <a:schemeClr val="tx1"/>
                </a:solidFill>
                <a:latin typeface="+mn-lt"/>
                <a:ea typeface="+mn-ea"/>
                <a:sym typeface="Lucida Grande" pitchFamily="-112" charset="0"/>
              </a:defRPr>
            </a:lvl8pPr>
            <a:lvl9pPr marL="3848100" indent="-228600" algn="l" rtl="0" fontAlgn="base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itchFamily="34" charset="0"/>
              <a:buChar char="»"/>
              <a:defRPr sz="2200">
                <a:solidFill>
                  <a:schemeClr val="tx1"/>
                </a:solidFill>
                <a:latin typeface="+mn-lt"/>
                <a:ea typeface="+mn-ea"/>
                <a:sym typeface="Lucida Grande" pitchFamily="-112" charset="0"/>
              </a:defRPr>
            </a:lvl9pPr>
          </a:lstStyle>
          <a:p>
            <a:pPr lvl="0">
              <a:lnSpc>
                <a:spcPct val="150000"/>
              </a:lnSpc>
              <a:buBlip>
                <a:blip r:embed="rId5"/>
              </a:buBlip>
            </a:pPr>
            <a:r>
              <a:rPr lang="ru-RU" sz="2400" dirty="0" smtClean="0">
                <a:solidFill>
                  <a:schemeClr val="bg2">
                    <a:lumMod val="75000"/>
                  </a:schemeClr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Будьте добры</a:t>
            </a:r>
            <a:endParaRPr lang="en-US" sz="2400" dirty="0">
              <a:solidFill>
                <a:schemeClr val="bg2">
                  <a:lumMod val="75000"/>
                </a:schemeClr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  <a:p>
            <a:pPr lvl="0">
              <a:lnSpc>
                <a:spcPct val="150000"/>
              </a:lnSpc>
              <a:buBlip>
                <a:blip r:embed="rId5"/>
              </a:buBlip>
            </a:pPr>
            <a:r>
              <a:rPr lang="ru-RU" sz="2400" dirty="0" smtClean="0">
                <a:solidFill>
                  <a:schemeClr val="bg2">
                    <a:lumMod val="75000"/>
                  </a:schemeClr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Будьте честны</a:t>
            </a:r>
            <a:endParaRPr lang="en-US" sz="2400" dirty="0">
              <a:solidFill>
                <a:schemeClr val="bg2">
                  <a:lumMod val="75000"/>
                </a:schemeClr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pic>
        <p:nvPicPr>
          <p:cNvPr id="5" name="Picture 8" descr="chevron.psd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810000" y="3200400"/>
            <a:ext cx="4484687" cy="363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-228600" y="6019800"/>
            <a:ext cx="86106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solidFill>
                  <a:srgbClr val="6BBD46">
                    <a:alpha val="20000"/>
                  </a:srgbClr>
                </a:solidFill>
              </a:rPr>
              <a:t>Step 2</a:t>
            </a:r>
            <a:endParaRPr lang="en-US" sz="6600" dirty="0">
              <a:solidFill>
                <a:srgbClr val="6BBD46">
                  <a:alpha val="2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742435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5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 descr="C:\Users\chadl\Desktop\M2928 - Internet Safety Decks\misc_ms_approved\white list check list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8600" y="1447800"/>
            <a:ext cx="1409702" cy="14096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itle 1"/>
          <p:cNvSpPr txBox="1">
            <a:spLocks/>
          </p:cNvSpPr>
          <p:nvPr/>
        </p:nvSpPr>
        <p:spPr bwMode="auto">
          <a:xfrm>
            <a:off x="1790698" y="1676400"/>
            <a:ext cx="7505702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38100" tIns="38100" rIns="38100" bIns="3810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  <a:sym typeface="Lucida Grande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Verdana" pitchFamily="34" charset="0"/>
                <a:ea typeface="MS PGothic" pitchFamily="34" charset="-128"/>
                <a:cs typeface="MS PGothic" pitchFamily="34" charset="-128"/>
                <a:sym typeface="Lucida Grande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Verdana" pitchFamily="34" charset="0"/>
                <a:ea typeface="MS PGothic" pitchFamily="34" charset="-128"/>
                <a:cs typeface="MS PGothic" pitchFamily="34" charset="-128"/>
                <a:sym typeface="Lucida Grande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Verdana" pitchFamily="34" charset="0"/>
                <a:ea typeface="MS PGothic" pitchFamily="34" charset="-128"/>
                <a:cs typeface="MS PGothic" pitchFamily="34" charset="-128"/>
                <a:sym typeface="Lucida Grande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Verdana" pitchFamily="34" charset="0"/>
                <a:ea typeface="MS PGothic" pitchFamily="34" charset="-128"/>
                <a:cs typeface="MS PGothic" pitchFamily="34" charset="-128"/>
                <a:sym typeface="Lucida Grande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Lucida Grande" pitchFamily="-112" charset="0"/>
                <a:ea typeface="ヒラギノ角ゴ ProN W3" pitchFamily="-112" charset="-128"/>
                <a:sym typeface="Lucida Grande" pitchFamily="-112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Lucida Grande" pitchFamily="-112" charset="0"/>
                <a:ea typeface="ヒラギノ角ゴ ProN W3" pitchFamily="-112" charset="-128"/>
                <a:sym typeface="Lucida Grande" pitchFamily="-112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Lucida Grande" pitchFamily="-112" charset="0"/>
                <a:ea typeface="ヒラギノ角ゴ ProN W3" pitchFamily="-112" charset="-128"/>
                <a:sym typeface="Lucida Grande" pitchFamily="-112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Lucida Grande" pitchFamily="-112" charset="0"/>
                <a:ea typeface="ヒラギノ角ゴ ProN W3" pitchFamily="-112" charset="-128"/>
                <a:sym typeface="Lucida Grande" pitchFamily="-112" charset="0"/>
              </a:defRPr>
            </a:lvl9pPr>
          </a:lstStyle>
          <a:p>
            <a:r>
              <a:rPr lang="ru-RU" sz="2000" dirty="0" smtClean="0">
                <a:solidFill>
                  <a:schemeClr val="bg2">
                    <a:lumMod val="75000"/>
                  </a:schemeClr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Установите четкие правила</a:t>
            </a:r>
            <a:r>
              <a:rPr lang="en-US" sz="2000" dirty="0" smtClean="0">
                <a:solidFill>
                  <a:schemeClr val="bg2">
                    <a:lumMod val="75000"/>
                  </a:schemeClr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: </a:t>
            </a:r>
            <a:r>
              <a:rPr lang="en-US" sz="2000" dirty="0">
                <a:solidFill>
                  <a:schemeClr val="bg2">
                    <a:lumMod val="75000"/>
                  </a:schemeClr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/>
            </a:r>
            <a:br>
              <a:rPr lang="en-US" sz="2000" dirty="0">
                <a:solidFill>
                  <a:schemeClr val="bg2">
                    <a:lumMod val="75000"/>
                  </a:schemeClr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</a:br>
            <a:r>
              <a:rPr lang="ru-RU" sz="3600" dirty="0" smtClean="0">
                <a:solidFill>
                  <a:schemeClr val="bg2">
                    <a:lumMod val="75000"/>
                  </a:schemeClr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Используйте компьютер безопасно</a:t>
            </a:r>
            <a:endParaRPr lang="en-US" sz="3600" dirty="0">
              <a:solidFill>
                <a:schemeClr val="bg2">
                  <a:lumMod val="75000"/>
                </a:schemeClr>
              </a:solidFill>
              <a:latin typeface="Segoe UI" pitchFamily="34" charset="0"/>
              <a:ea typeface="Segoe UI" pitchFamily="34" charset="0"/>
              <a:cs typeface="Segoe UI" pitchFamily="34" charset="0"/>
              <a:sym typeface="Gill Sans"/>
            </a:endParaRPr>
          </a:p>
        </p:txBody>
      </p:sp>
      <p:sp>
        <p:nvSpPr>
          <p:cNvPr id="8" name="Content Placeholder 2"/>
          <p:cNvSpPr txBox="1">
            <a:spLocks/>
          </p:cNvSpPr>
          <p:nvPr/>
        </p:nvSpPr>
        <p:spPr bwMode="auto">
          <a:xfrm>
            <a:off x="1790698" y="3276600"/>
            <a:ext cx="8261684" cy="4527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38100" tIns="38100" rIns="38100" bIns="38100" numCol="1" anchor="t" anchorCtr="0" compatLnSpc="1">
            <a:prstTxWarp prst="textNoShape">
              <a:avLst/>
            </a:prstTxWarp>
          </a:bodyPr>
          <a:lstStyle>
            <a:lvl1pPr marL="457200" indent="-457200" algn="l" rtl="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rgbClr val="6BBD46"/>
              </a:buClr>
              <a:buSzPct val="122000"/>
              <a:buBlip>
                <a:blip r:embed="rId4"/>
              </a:buBlip>
              <a:defRPr sz="28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  <a:sym typeface="Lucida Grande"/>
              </a:defRPr>
            </a:lvl1pPr>
            <a:lvl2pPr marL="914400" indent="-457200" algn="l" rtl="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6BBD46"/>
              </a:buClr>
              <a:buSzPct val="122000"/>
              <a:buBlip>
                <a:blip r:embed="rId4"/>
              </a:buBlip>
              <a:defRPr sz="22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  <a:sym typeface="Lucida Grande"/>
              </a:defRPr>
            </a:lvl2pPr>
            <a:lvl3pPr marL="1104900" indent="-228600" algn="l" rtl="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itchFamily="34" charset="0"/>
              <a:buChar char="•"/>
              <a:defRPr sz="22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  <a:sym typeface="Lucida Grande"/>
              </a:defRPr>
            </a:lvl3pPr>
            <a:lvl4pPr marL="1562100" indent="-228600" algn="l" rtl="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itchFamily="34" charset="0"/>
              <a:buChar char="–"/>
              <a:defRPr sz="22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  <a:sym typeface="Lucida Grande"/>
              </a:defRPr>
            </a:lvl4pPr>
            <a:lvl5pPr marL="2019300" indent="-228600" algn="l" rtl="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itchFamily="34" charset="0"/>
              <a:buChar char="»"/>
              <a:defRPr sz="22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  <a:sym typeface="Lucida Grande"/>
              </a:defRPr>
            </a:lvl5pPr>
            <a:lvl6pPr marL="2476500" indent="-228600" algn="l" rtl="0" fontAlgn="base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itchFamily="34" charset="0"/>
              <a:buChar char="»"/>
              <a:defRPr sz="2200">
                <a:solidFill>
                  <a:schemeClr val="tx1"/>
                </a:solidFill>
                <a:latin typeface="+mn-lt"/>
                <a:ea typeface="+mn-ea"/>
                <a:sym typeface="Lucida Grande" pitchFamily="-112" charset="0"/>
              </a:defRPr>
            </a:lvl6pPr>
            <a:lvl7pPr marL="2933700" indent="-228600" algn="l" rtl="0" fontAlgn="base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itchFamily="34" charset="0"/>
              <a:buChar char="»"/>
              <a:defRPr sz="2200">
                <a:solidFill>
                  <a:schemeClr val="tx1"/>
                </a:solidFill>
                <a:latin typeface="+mn-lt"/>
                <a:ea typeface="+mn-ea"/>
                <a:sym typeface="Lucida Grande" pitchFamily="-112" charset="0"/>
              </a:defRPr>
            </a:lvl7pPr>
            <a:lvl8pPr marL="3390900" indent="-228600" algn="l" rtl="0" fontAlgn="base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itchFamily="34" charset="0"/>
              <a:buChar char="»"/>
              <a:defRPr sz="2200">
                <a:solidFill>
                  <a:schemeClr val="tx1"/>
                </a:solidFill>
                <a:latin typeface="+mn-lt"/>
                <a:ea typeface="+mn-ea"/>
                <a:sym typeface="Lucida Grande" pitchFamily="-112" charset="0"/>
              </a:defRPr>
            </a:lvl8pPr>
            <a:lvl9pPr marL="3848100" indent="-228600" algn="l" rtl="0" fontAlgn="base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itchFamily="34" charset="0"/>
              <a:buChar char="»"/>
              <a:defRPr sz="2200">
                <a:solidFill>
                  <a:schemeClr val="tx1"/>
                </a:solidFill>
                <a:latin typeface="+mn-lt"/>
                <a:ea typeface="+mn-ea"/>
                <a:sym typeface="Lucida Grande" pitchFamily="-112" charset="0"/>
              </a:defRPr>
            </a:lvl9pPr>
          </a:lstStyle>
          <a:p>
            <a:pPr>
              <a:buBlip>
                <a:blip r:embed="rId5"/>
              </a:buBlip>
            </a:pPr>
            <a:r>
              <a:rPr lang="ru-RU" sz="2400" dirty="0" smtClean="0">
                <a:solidFill>
                  <a:schemeClr val="bg2">
                    <a:lumMod val="75000"/>
                  </a:schemeClr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Будьте осторожны</a:t>
            </a:r>
            <a:endParaRPr lang="en-US" sz="2400" dirty="0" smtClean="0">
              <a:solidFill>
                <a:schemeClr val="bg2">
                  <a:lumMod val="75000"/>
                </a:schemeClr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  <a:p>
            <a:pPr>
              <a:buBlip>
                <a:blip r:embed="rId5"/>
              </a:buBlip>
            </a:pPr>
            <a:r>
              <a:rPr lang="ru-RU" sz="2400" dirty="0" smtClean="0">
                <a:solidFill>
                  <a:schemeClr val="bg2">
                    <a:lumMod val="75000"/>
                  </a:schemeClr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Думайте, затем нажимайте</a:t>
            </a:r>
            <a:endParaRPr lang="en-US" sz="2400" dirty="0" smtClean="0">
              <a:solidFill>
                <a:schemeClr val="bg2">
                  <a:lumMod val="75000"/>
                </a:schemeClr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  <a:p>
            <a:pPr>
              <a:buBlip>
                <a:blip r:embed="rId5"/>
              </a:buBlip>
            </a:pPr>
            <a:r>
              <a:rPr lang="ru-RU" sz="2400" dirty="0" smtClean="0">
                <a:solidFill>
                  <a:schemeClr val="bg2">
                    <a:lumMod val="75000"/>
                  </a:schemeClr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Будьте разборчивы в выборе друзей</a:t>
            </a:r>
            <a:endParaRPr lang="en-US" sz="2400" dirty="0">
              <a:solidFill>
                <a:schemeClr val="bg2">
                  <a:lumMod val="75000"/>
                </a:schemeClr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  <a:p>
            <a:pPr>
              <a:buBlip>
                <a:blip r:embed="rId5"/>
              </a:buBlip>
            </a:pPr>
            <a:r>
              <a:rPr lang="ru-RU" sz="2400" dirty="0" smtClean="0">
                <a:solidFill>
                  <a:schemeClr val="bg2">
                    <a:lumMod val="75000"/>
                  </a:schemeClr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Скажите</a:t>
            </a:r>
            <a:r>
              <a:rPr lang="en-US" sz="2400" dirty="0" smtClean="0">
                <a:solidFill>
                  <a:schemeClr val="bg2">
                    <a:lumMod val="75000"/>
                  </a:schemeClr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 </a:t>
            </a:r>
            <a:r>
              <a:rPr lang="ru-RU" sz="2400" dirty="0" smtClean="0">
                <a:solidFill>
                  <a:schemeClr val="bg2">
                    <a:lumMod val="75000"/>
                  </a:schemeClr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НЕТ тайной дружбе</a:t>
            </a:r>
            <a:endParaRPr lang="en-US" sz="2400" dirty="0">
              <a:solidFill>
                <a:schemeClr val="bg2">
                  <a:lumMod val="75000"/>
                </a:schemeClr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-228600" y="6019800"/>
            <a:ext cx="86106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solidFill>
                  <a:srgbClr val="6BBD46">
                    <a:alpha val="20000"/>
                  </a:srgbClr>
                </a:solidFill>
              </a:rPr>
              <a:t>Step 2</a:t>
            </a:r>
            <a:endParaRPr lang="en-US" sz="6600" dirty="0">
              <a:solidFill>
                <a:srgbClr val="6BBD46">
                  <a:alpha val="2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241943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5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5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5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5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" b="-5"/>
          <a:stretch/>
        </p:blipFill>
        <p:spPr bwMode="auto">
          <a:xfrm flipH="1">
            <a:off x="-79514" y="309282"/>
            <a:ext cx="9680713" cy="6548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339" name="Content Placeholder 2"/>
          <p:cNvSpPr>
            <a:spLocks noGrp="1"/>
          </p:cNvSpPr>
          <p:nvPr>
            <p:ph idx="4294967295"/>
          </p:nvPr>
        </p:nvSpPr>
        <p:spPr>
          <a:xfrm>
            <a:off x="-79514" y="2852936"/>
            <a:ext cx="4339011" cy="2016224"/>
          </a:xfrm>
          <a:prstGeom prst="rect">
            <a:avLst/>
          </a:prstGeom>
        </p:spPr>
        <p:txBody>
          <a:bodyPr/>
          <a:lstStyle/>
          <a:p>
            <a:pPr marL="0" lvl="0" indent="0">
              <a:lnSpc>
                <a:spcPct val="100000"/>
              </a:lnSpc>
              <a:buNone/>
            </a:pPr>
            <a:r>
              <a:rPr lang="ru-RU" sz="4400" kern="1200" dirty="0" smtClean="0">
                <a:solidFill>
                  <a:schemeClr val="accent1">
                    <a:lumMod val="90000"/>
                    <a:lumOff val="10000"/>
                  </a:schemeClr>
                </a:solidFill>
                <a:latin typeface="Segoe UI" pitchFamily="34" charset="0"/>
                <a:ea typeface="Segoe UI" pitchFamily="34" charset="0"/>
                <a:cs typeface="Segoe UI" pitchFamily="34" charset="0"/>
                <a:sym typeface="Gill Sans"/>
              </a:rPr>
              <a:t>Шаг</a:t>
            </a:r>
            <a:r>
              <a:rPr lang="en-US" sz="4400" kern="1200" dirty="0" smtClean="0">
                <a:solidFill>
                  <a:schemeClr val="accent1">
                    <a:lumMod val="90000"/>
                    <a:lumOff val="10000"/>
                  </a:schemeClr>
                </a:solidFill>
                <a:latin typeface="Segoe UI" pitchFamily="34" charset="0"/>
                <a:ea typeface="Segoe UI" pitchFamily="34" charset="0"/>
                <a:cs typeface="Segoe UI" pitchFamily="34" charset="0"/>
                <a:sym typeface="Gill Sans"/>
              </a:rPr>
              <a:t> </a:t>
            </a:r>
            <a:r>
              <a:rPr lang="en-US" sz="4400" kern="1200" dirty="0">
                <a:solidFill>
                  <a:schemeClr val="accent1">
                    <a:lumMod val="90000"/>
                    <a:lumOff val="10000"/>
                  </a:schemeClr>
                </a:solidFill>
                <a:latin typeface="Segoe UI" pitchFamily="34" charset="0"/>
                <a:ea typeface="Segoe UI" pitchFamily="34" charset="0"/>
                <a:cs typeface="Segoe UI" pitchFamily="34" charset="0"/>
                <a:sym typeface="Gill Sans"/>
              </a:rPr>
              <a:t>3</a:t>
            </a:r>
          </a:p>
          <a:p>
            <a:pPr marL="0" lvl="0" indent="0">
              <a:lnSpc>
                <a:spcPct val="100000"/>
              </a:lnSpc>
              <a:buNone/>
            </a:pPr>
            <a:r>
              <a:rPr lang="ru-RU" sz="3200" kern="1200" dirty="0" smtClean="0">
                <a:solidFill>
                  <a:schemeClr val="accent1">
                    <a:lumMod val="90000"/>
                    <a:lumOff val="10000"/>
                  </a:schemeClr>
                </a:solidFill>
                <a:latin typeface="Segoe UI" pitchFamily="34" charset="0"/>
                <a:ea typeface="Segoe UI" pitchFamily="34" charset="0"/>
                <a:cs typeface="Segoe UI" pitchFamily="34" charset="0"/>
                <a:sym typeface="Gill Sans"/>
              </a:rPr>
              <a:t>Заставьте технологии</a:t>
            </a:r>
          </a:p>
          <a:p>
            <a:pPr marL="0" lvl="0" indent="0">
              <a:lnSpc>
                <a:spcPct val="100000"/>
              </a:lnSpc>
              <a:buNone/>
            </a:pPr>
            <a:r>
              <a:rPr lang="ru-RU" sz="3200" kern="1200" dirty="0" smtClean="0">
                <a:solidFill>
                  <a:schemeClr val="accent1">
                    <a:lumMod val="90000"/>
                    <a:lumOff val="10000"/>
                  </a:schemeClr>
                </a:solidFill>
                <a:latin typeface="Segoe UI" pitchFamily="34" charset="0"/>
                <a:ea typeface="Segoe UI" pitchFamily="34" charset="0"/>
                <a:cs typeface="Segoe UI" pitchFamily="34" charset="0"/>
                <a:sym typeface="Gill Sans"/>
              </a:rPr>
              <a:t>работать</a:t>
            </a:r>
            <a:endParaRPr lang="en-US" sz="3200" kern="1200" dirty="0">
              <a:solidFill>
                <a:schemeClr val="accent1">
                  <a:lumMod val="90000"/>
                  <a:lumOff val="10000"/>
                </a:schemeClr>
              </a:solidFill>
              <a:latin typeface="Segoe UI" pitchFamily="34" charset="0"/>
              <a:ea typeface="Segoe UI" pitchFamily="34" charset="0"/>
              <a:cs typeface="Segoe UI" pitchFamily="34" charset="0"/>
              <a:sym typeface="Gill Sans"/>
            </a:endParaRPr>
          </a:p>
        </p:txBody>
      </p:sp>
      <p:pic>
        <p:nvPicPr>
          <p:cNvPr id="5" name="Picture 7" descr="slide header - alt.psd"/>
          <p:cNvPicPr>
            <a:picLocks noChangeAspect="1"/>
          </p:cNvPicPr>
          <p:nvPr/>
        </p:nvPicPr>
        <p:blipFill rotWithShape="1">
          <a:blip r:embed="rId4" cstate="print"/>
          <a:srcRect b="46455"/>
          <a:stretch/>
        </p:blipFill>
        <p:spPr bwMode="auto">
          <a:xfrm>
            <a:off x="0" y="0"/>
            <a:ext cx="9144000" cy="36721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9" descr="soso-white.pn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08788" y="311150"/>
            <a:ext cx="2106612" cy="209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1881652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9" grpId="0" uiExpand="1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 txBox="1">
            <a:spLocks/>
          </p:cNvSpPr>
          <p:nvPr/>
        </p:nvSpPr>
        <p:spPr bwMode="auto">
          <a:xfrm>
            <a:off x="1790698" y="1676400"/>
            <a:ext cx="7505702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38100" tIns="38100" rIns="38100" bIns="3810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  <a:sym typeface="Lucida Grande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Verdana" pitchFamily="34" charset="0"/>
                <a:ea typeface="MS PGothic" pitchFamily="34" charset="-128"/>
                <a:cs typeface="MS PGothic" pitchFamily="34" charset="-128"/>
                <a:sym typeface="Lucida Grande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Verdana" pitchFamily="34" charset="0"/>
                <a:ea typeface="MS PGothic" pitchFamily="34" charset="-128"/>
                <a:cs typeface="MS PGothic" pitchFamily="34" charset="-128"/>
                <a:sym typeface="Lucida Grande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Verdana" pitchFamily="34" charset="0"/>
                <a:ea typeface="MS PGothic" pitchFamily="34" charset="-128"/>
                <a:cs typeface="MS PGothic" pitchFamily="34" charset="-128"/>
                <a:sym typeface="Lucida Grande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Verdana" pitchFamily="34" charset="0"/>
                <a:ea typeface="MS PGothic" pitchFamily="34" charset="-128"/>
                <a:cs typeface="MS PGothic" pitchFamily="34" charset="-128"/>
                <a:sym typeface="Lucida Grande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Lucida Grande" pitchFamily="-112" charset="0"/>
                <a:ea typeface="ヒラギノ角ゴ ProN W3" pitchFamily="-112" charset="-128"/>
                <a:sym typeface="Lucida Grande" pitchFamily="-112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Lucida Grande" pitchFamily="-112" charset="0"/>
                <a:ea typeface="ヒラギノ角ゴ ProN W3" pitchFamily="-112" charset="-128"/>
                <a:sym typeface="Lucida Grande" pitchFamily="-112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Lucida Grande" pitchFamily="-112" charset="0"/>
                <a:ea typeface="ヒラギノ角ゴ ProN W3" pitchFamily="-112" charset="-128"/>
                <a:sym typeface="Lucida Grande" pitchFamily="-112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Lucida Grande" pitchFamily="-112" charset="0"/>
                <a:ea typeface="ヒラギノ角ゴ ProN W3" pitchFamily="-112" charset="-128"/>
                <a:sym typeface="Lucida Grande" pitchFamily="-112" charset="0"/>
              </a:defRPr>
            </a:lvl9pPr>
          </a:lstStyle>
          <a:p>
            <a:r>
              <a:rPr lang="ru-RU" sz="3600" kern="1200" dirty="0" smtClean="0">
                <a:solidFill>
                  <a:schemeClr val="bg2">
                    <a:lumMod val="75000"/>
                  </a:schemeClr>
                </a:solidFill>
                <a:latin typeface="Segoe UI" pitchFamily="34" charset="0"/>
                <a:ea typeface="Segoe UI" pitchFamily="34" charset="0"/>
                <a:cs typeface="Segoe UI" pitchFamily="34" charset="0"/>
                <a:sym typeface="Gill Sans"/>
              </a:rPr>
              <a:t>Заставьте технологии работать</a:t>
            </a:r>
            <a:endParaRPr lang="en-US" sz="2400" kern="1200" dirty="0">
              <a:solidFill>
                <a:schemeClr val="accent6">
                  <a:lumMod val="75000"/>
                </a:schemeClr>
              </a:solidFill>
              <a:latin typeface="Segoe UI" pitchFamily="34" charset="0"/>
              <a:ea typeface="Segoe UI" pitchFamily="34" charset="0"/>
              <a:cs typeface="Segoe UI" pitchFamily="34" charset="0"/>
              <a:sym typeface="Gill Sans"/>
            </a:endParaRPr>
          </a:p>
        </p:txBody>
      </p:sp>
      <p:sp>
        <p:nvSpPr>
          <p:cNvPr id="10" name="Content Placeholder 2"/>
          <p:cNvSpPr txBox="1">
            <a:spLocks/>
          </p:cNvSpPr>
          <p:nvPr/>
        </p:nvSpPr>
        <p:spPr bwMode="auto">
          <a:xfrm>
            <a:off x="1790698" y="3200400"/>
            <a:ext cx="8261684" cy="4527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38100" tIns="38100" rIns="38100" bIns="38100" numCol="1" anchor="t" anchorCtr="0" compatLnSpc="1">
            <a:prstTxWarp prst="textNoShape">
              <a:avLst/>
            </a:prstTxWarp>
          </a:bodyPr>
          <a:lstStyle>
            <a:lvl1pPr marL="457200" indent="-457200" algn="l" rtl="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rgbClr val="6BBD46"/>
              </a:buClr>
              <a:buSzPct val="122000"/>
              <a:buBlip>
                <a:blip r:embed="rId3"/>
              </a:buBlip>
              <a:defRPr sz="28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  <a:sym typeface="Lucida Grande"/>
              </a:defRPr>
            </a:lvl1pPr>
            <a:lvl2pPr marL="914400" indent="-457200" algn="l" rtl="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6BBD46"/>
              </a:buClr>
              <a:buSzPct val="122000"/>
              <a:buBlip>
                <a:blip r:embed="rId3"/>
              </a:buBlip>
              <a:defRPr sz="22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  <a:sym typeface="Lucida Grande"/>
              </a:defRPr>
            </a:lvl2pPr>
            <a:lvl3pPr marL="1104900" indent="-228600" algn="l" rtl="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itchFamily="34" charset="0"/>
              <a:buChar char="•"/>
              <a:defRPr sz="22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  <a:sym typeface="Lucida Grande"/>
              </a:defRPr>
            </a:lvl3pPr>
            <a:lvl4pPr marL="1562100" indent="-228600" algn="l" rtl="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itchFamily="34" charset="0"/>
              <a:buChar char="–"/>
              <a:defRPr sz="22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  <a:sym typeface="Lucida Grande"/>
              </a:defRPr>
            </a:lvl4pPr>
            <a:lvl5pPr marL="2019300" indent="-228600" algn="l" rtl="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itchFamily="34" charset="0"/>
              <a:buChar char="»"/>
              <a:defRPr sz="22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  <a:sym typeface="Lucida Grande"/>
              </a:defRPr>
            </a:lvl5pPr>
            <a:lvl6pPr marL="2476500" indent="-228600" algn="l" rtl="0" fontAlgn="base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itchFamily="34" charset="0"/>
              <a:buChar char="»"/>
              <a:defRPr sz="2200">
                <a:solidFill>
                  <a:schemeClr val="tx1"/>
                </a:solidFill>
                <a:latin typeface="+mn-lt"/>
                <a:ea typeface="+mn-ea"/>
                <a:sym typeface="Lucida Grande" pitchFamily="-112" charset="0"/>
              </a:defRPr>
            </a:lvl6pPr>
            <a:lvl7pPr marL="2933700" indent="-228600" algn="l" rtl="0" fontAlgn="base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itchFamily="34" charset="0"/>
              <a:buChar char="»"/>
              <a:defRPr sz="2200">
                <a:solidFill>
                  <a:schemeClr val="tx1"/>
                </a:solidFill>
                <a:latin typeface="+mn-lt"/>
                <a:ea typeface="+mn-ea"/>
                <a:sym typeface="Lucida Grande" pitchFamily="-112" charset="0"/>
              </a:defRPr>
            </a:lvl7pPr>
            <a:lvl8pPr marL="3390900" indent="-228600" algn="l" rtl="0" fontAlgn="base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itchFamily="34" charset="0"/>
              <a:buChar char="»"/>
              <a:defRPr sz="2200">
                <a:solidFill>
                  <a:schemeClr val="tx1"/>
                </a:solidFill>
                <a:latin typeface="+mn-lt"/>
                <a:ea typeface="+mn-ea"/>
                <a:sym typeface="Lucida Grande" pitchFamily="-112" charset="0"/>
              </a:defRPr>
            </a:lvl8pPr>
            <a:lvl9pPr marL="3848100" indent="-228600" algn="l" rtl="0" fontAlgn="base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itchFamily="34" charset="0"/>
              <a:buChar char="»"/>
              <a:defRPr sz="2200">
                <a:solidFill>
                  <a:schemeClr val="tx1"/>
                </a:solidFill>
                <a:latin typeface="+mn-lt"/>
                <a:ea typeface="+mn-ea"/>
                <a:sym typeface="Lucida Grande" pitchFamily="-112" charset="0"/>
              </a:defRPr>
            </a:lvl9pPr>
          </a:lstStyle>
          <a:p>
            <a:pPr lvl="0">
              <a:buBlip>
                <a:blip r:embed="rId4"/>
              </a:buBlip>
            </a:pPr>
            <a:r>
              <a:rPr lang="ru-RU" sz="2400" dirty="0" smtClean="0">
                <a:solidFill>
                  <a:schemeClr val="bg2">
                    <a:lumMod val="75000"/>
                  </a:schemeClr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Используйте семейные средства Интернет- безопасности</a:t>
            </a:r>
            <a:endParaRPr lang="en-US" sz="2400" dirty="0">
              <a:solidFill>
                <a:schemeClr val="bg2">
                  <a:lumMod val="75000"/>
                </a:schemeClr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  <a:p>
            <a:pPr lvl="0">
              <a:buBlip>
                <a:blip r:embed="rId4"/>
              </a:buBlip>
            </a:pPr>
            <a:r>
              <a:rPr lang="ru-RU" sz="2400" dirty="0" smtClean="0">
                <a:solidFill>
                  <a:schemeClr val="bg2">
                    <a:lumMod val="75000"/>
                  </a:schemeClr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Защитите детей в мобильных телефонах</a:t>
            </a:r>
            <a:endParaRPr lang="en-US" sz="2400" dirty="0">
              <a:solidFill>
                <a:schemeClr val="bg2">
                  <a:lumMod val="75000"/>
                </a:schemeClr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  <a:p>
            <a:pPr>
              <a:buBlip>
                <a:blip r:embed="rId4"/>
              </a:buBlip>
            </a:pPr>
            <a:r>
              <a:rPr lang="ru-RU" sz="2400" dirty="0" smtClean="0">
                <a:solidFill>
                  <a:schemeClr val="bg2">
                    <a:lumMod val="75000"/>
                  </a:schemeClr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Усильте защиту компьютера</a:t>
            </a:r>
            <a:endParaRPr lang="en-US" sz="2400" dirty="0" smtClean="0">
              <a:solidFill>
                <a:schemeClr val="bg2">
                  <a:lumMod val="75000"/>
                </a:schemeClr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  <a:p>
            <a:pPr lvl="0">
              <a:buBlip>
                <a:blip r:embed="rId4"/>
              </a:buBlip>
            </a:pPr>
            <a:r>
              <a:rPr lang="ru-RU" sz="2400" dirty="0" smtClean="0">
                <a:solidFill>
                  <a:schemeClr val="bg2">
                    <a:lumMod val="75000"/>
                  </a:schemeClr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Будьте администратором домашних </a:t>
            </a:r>
          </a:p>
          <a:p>
            <a:pPr lvl="0">
              <a:buNone/>
            </a:pPr>
            <a:r>
              <a:rPr lang="ru-RU" sz="2400" dirty="0" smtClean="0">
                <a:solidFill>
                  <a:schemeClr val="bg2">
                    <a:lumMod val="75000"/>
                  </a:schemeClr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      компьютеров</a:t>
            </a:r>
            <a:endParaRPr lang="en-US" sz="2400" dirty="0">
              <a:solidFill>
                <a:schemeClr val="bg2">
                  <a:lumMod val="75000"/>
                </a:schemeClr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pic>
        <p:nvPicPr>
          <p:cNvPr id="7" name="Picture 6" descr="soso-white.pn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08788" y="311150"/>
            <a:ext cx="2106612" cy="209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-228600" y="5965904"/>
            <a:ext cx="86106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>
                <a:solidFill>
                  <a:srgbClr val="6BBD46">
                    <a:alpha val="20000"/>
                  </a:srgbClr>
                </a:solidFill>
              </a:rPr>
              <a:t>Step 3</a:t>
            </a:r>
          </a:p>
        </p:txBody>
      </p:sp>
      <p:grpSp>
        <p:nvGrpSpPr>
          <p:cNvPr id="17" name="Group 16"/>
          <p:cNvGrpSpPr/>
          <p:nvPr/>
        </p:nvGrpSpPr>
        <p:grpSpPr>
          <a:xfrm>
            <a:off x="271159" y="1511776"/>
            <a:ext cx="1408096" cy="1484442"/>
            <a:chOff x="-304800" y="1981200"/>
            <a:chExt cx="1795458" cy="1892807"/>
          </a:xfrm>
        </p:grpSpPr>
        <p:grpSp>
          <p:nvGrpSpPr>
            <p:cNvPr id="18" name="Group 17"/>
            <p:cNvGrpSpPr/>
            <p:nvPr/>
          </p:nvGrpSpPr>
          <p:grpSpPr>
            <a:xfrm>
              <a:off x="-304800" y="1981200"/>
              <a:ext cx="1795458" cy="1795458"/>
              <a:chOff x="1527569" y="4314388"/>
              <a:chExt cx="1795458" cy="1795458"/>
            </a:xfrm>
          </p:grpSpPr>
          <p:pic>
            <p:nvPicPr>
              <p:cNvPr id="20" name="Picture 2"/>
              <p:cNvPicPr>
                <a:picLocks noChangeAspect="1" noChangeArrowheads="1"/>
              </p:cNvPicPr>
              <p:nvPr/>
            </p:nvPicPr>
            <p:blipFill>
              <a:blip r:embed="rId6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 bwMode="auto">
              <a:xfrm>
                <a:off x="1527569" y="4314388"/>
                <a:ext cx="1795458" cy="179545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1" name="Picture 2" descr="\\CMUSSRV6\Public\Graphics Library\Microsoft\Icons - Illustrations\_WINDOWS VISTA ICONS\Game Controller.png"/>
              <p:cNvPicPr>
                <a:picLocks noChangeAspect="1" noChangeArrowheads="1"/>
              </p:cNvPicPr>
              <p:nvPr/>
            </p:nvPicPr>
            <p:blipFill>
              <a:blip r:embed="rId7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577179" y="5490571"/>
                <a:ext cx="471942" cy="36056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pic>
          <p:nvPicPr>
            <p:cNvPr id="19" name="Picture 2" descr="\\CMUSSRV6\Public\Graphics Library\Microsoft\Icons - Illustrations\misc_ms_approved\mobile cell phone.png"/>
            <p:cNvPicPr>
              <a:picLocks noChangeAspect="1" noChangeArrowheads="1"/>
            </p:cNvPicPr>
            <p:nvPr/>
          </p:nvPicPr>
          <p:blipFill>
            <a:blip r:embed="rId8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2929" y="3222108"/>
              <a:ext cx="651901" cy="65189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5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5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5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5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5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4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1752" y="-42762"/>
            <a:ext cx="9769146" cy="69198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Title 1"/>
          <p:cNvSpPr>
            <a:spLocks noGrp="1"/>
          </p:cNvSpPr>
          <p:nvPr>
            <p:ph type="title" idx="4294967295"/>
          </p:nvPr>
        </p:nvSpPr>
        <p:spPr>
          <a:xfrm>
            <a:off x="179512" y="-67767"/>
            <a:ext cx="3360812" cy="2534313"/>
          </a:xfrm>
          <a:prstGeom prst="rect">
            <a:avLst/>
          </a:prstGeom>
        </p:spPr>
        <p:txBody>
          <a:bodyPr/>
          <a:lstStyle/>
          <a:p>
            <a:r>
              <a:rPr lang="ru-RU" sz="3600" kern="1200" dirty="0" smtClean="0">
                <a:solidFill>
                  <a:schemeClr val="bg1"/>
                </a:solidFill>
                <a:effectLst>
                  <a:innerShdw blurRad="38100" dir="12900000">
                    <a:prstClr val="black">
                      <a:alpha val="24000"/>
                    </a:prstClr>
                  </a:innerShdw>
                </a:effectLst>
                <a:latin typeface="Segoe UI" pitchFamily="34" charset="0"/>
                <a:ea typeface="Segoe UI" pitchFamily="34" charset="0"/>
                <a:cs typeface="Segoe UI" pitchFamily="34" charset="0"/>
              </a:rPr>
              <a:t>Что делать, если</a:t>
            </a:r>
            <a:br>
              <a:rPr lang="ru-RU" sz="3600" kern="1200" dirty="0" smtClean="0">
                <a:solidFill>
                  <a:schemeClr val="bg1"/>
                </a:solidFill>
                <a:effectLst>
                  <a:innerShdw blurRad="38100" dir="12900000">
                    <a:prstClr val="black">
                      <a:alpha val="24000"/>
                    </a:prstClr>
                  </a:innerShdw>
                </a:effectLst>
                <a:latin typeface="Segoe UI" pitchFamily="34" charset="0"/>
                <a:ea typeface="Segoe UI" pitchFamily="34" charset="0"/>
                <a:cs typeface="Segoe UI" pitchFamily="34" charset="0"/>
              </a:rPr>
            </a:br>
            <a:r>
              <a:rPr lang="ru-RU" sz="3600" kern="1200" dirty="0" smtClean="0">
                <a:solidFill>
                  <a:schemeClr val="bg1"/>
                </a:solidFill>
                <a:effectLst>
                  <a:innerShdw blurRad="38100" dir="12900000">
                    <a:prstClr val="black">
                      <a:alpha val="24000"/>
                    </a:prstClr>
                  </a:innerShdw>
                </a:effectLst>
                <a:latin typeface="Segoe UI" pitchFamily="34" charset="0"/>
                <a:ea typeface="Segoe UI" pitchFamily="34" charset="0"/>
                <a:cs typeface="Segoe UI" pitchFamily="34" charset="0"/>
              </a:rPr>
              <a:t>есть проблема</a:t>
            </a:r>
            <a:r>
              <a:rPr lang="en-US" sz="3600" kern="1200" dirty="0" smtClean="0">
                <a:solidFill>
                  <a:schemeClr val="bg1"/>
                </a:solidFill>
                <a:effectLst>
                  <a:innerShdw blurRad="38100" dir="12900000">
                    <a:prstClr val="black">
                      <a:alpha val="24000"/>
                    </a:prstClr>
                  </a:innerShdw>
                </a:effectLst>
                <a:latin typeface="Segoe UI" pitchFamily="34" charset="0"/>
                <a:ea typeface="Segoe UI" pitchFamily="34" charset="0"/>
                <a:cs typeface="Segoe UI" pitchFamily="34" charset="0"/>
              </a:rPr>
              <a:t>?</a:t>
            </a:r>
            <a:endParaRPr lang="en-US" sz="3600" kern="1200" dirty="0">
              <a:solidFill>
                <a:schemeClr val="bg1"/>
              </a:solidFill>
              <a:effectLst>
                <a:innerShdw blurRad="38100" dir="12900000">
                  <a:prstClr val="black">
                    <a:alpha val="24000"/>
                  </a:prstClr>
                </a:innerShdw>
              </a:effectLst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 txBox="1">
            <a:spLocks/>
          </p:cNvSpPr>
          <p:nvPr/>
        </p:nvSpPr>
        <p:spPr bwMode="auto">
          <a:xfrm>
            <a:off x="1790698" y="1676400"/>
            <a:ext cx="7505702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38100" tIns="38100" rIns="38100" bIns="3810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  <a:sym typeface="Lucida Grande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Verdana" pitchFamily="34" charset="0"/>
                <a:ea typeface="MS PGothic" pitchFamily="34" charset="-128"/>
                <a:cs typeface="MS PGothic" pitchFamily="34" charset="-128"/>
                <a:sym typeface="Lucida Grande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Verdana" pitchFamily="34" charset="0"/>
                <a:ea typeface="MS PGothic" pitchFamily="34" charset="-128"/>
                <a:cs typeface="MS PGothic" pitchFamily="34" charset="-128"/>
                <a:sym typeface="Lucida Grande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Verdana" pitchFamily="34" charset="0"/>
                <a:ea typeface="MS PGothic" pitchFamily="34" charset="-128"/>
                <a:cs typeface="MS PGothic" pitchFamily="34" charset="-128"/>
                <a:sym typeface="Lucida Grande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Verdana" pitchFamily="34" charset="0"/>
                <a:ea typeface="MS PGothic" pitchFamily="34" charset="-128"/>
                <a:cs typeface="MS PGothic" pitchFamily="34" charset="-128"/>
                <a:sym typeface="Lucida Grande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Lucida Grande" pitchFamily="-112" charset="0"/>
                <a:ea typeface="ヒラギノ角ゴ ProN W3" pitchFamily="-112" charset="-128"/>
                <a:sym typeface="Lucida Grande" pitchFamily="-112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Lucida Grande" pitchFamily="-112" charset="0"/>
                <a:ea typeface="ヒラギノ角ゴ ProN W3" pitchFamily="-112" charset="-128"/>
                <a:sym typeface="Lucida Grande" pitchFamily="-112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Lucida Grande" pitchFamily="-112" charset="0"/>
                <a:ea typeface="ヒラギノ角ゴ ProN W3" pitchFamily="-112" charset="-128"/>
                <a:sym typeface="Lucida Grande" pitchFamily="-112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Lucida Grande" pitchFamily="-112" charset="0"/>
                <a:ea typeface="ヒラギノ角ゴ ProN W3" pitchFamily="-112" charset="-128"/>
                <a:sym typeface="Lucida Grande" pitchFamily="-112" charset="0"/>
              </a:defRPr>
            </a:lvl9pPr>
          </a:lstStyle>
          <a:p>
            <a:r>
              <a:rPr lang="ru-RU" sz="3600" dirty="0" smtClean="0">
                <a:solidFill>
                  <a:schemeClr val="bg2">
                    <a:lumMod val="75000"/>
                  </a:schemeClr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Что делать, если есть проблема</a:t>
            </a:r>
            <a:r>
              <a:rPr lang="en-US" sz="3600" dirty="0" smtClean="0">
                <a:solidFill>
                  <a:schemeClr val="bg2">
                    <a:lumMod val="75000"/>
                  </a:schemeClr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?</a:t>
            </a:r>
            <a:endParaRPr lang="en-US" sz="3600" dirty="0">
              <a:solidFill>
                <a:schemeClr val="bg2">
                  <a:lumMod val="75000"/>
                </a:schemeClr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pic>
        <p:nvPicPr>
          <p:cNvPr id="2050" name="Picture 2" descr="\\CMUSSRV6\Public\Graphics Library\Microsoft\Icons - Illustrations\misc_ms_approved\yield sign red white exclamation point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519" y="1683657"/>
            <a:ext cx="1105406" cy="11054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Content Placeholder 2"/>
          <p:cNvSpPr txBox="1">
            <a:spLocks/>
          </p:cNvSpPr>
          <p:nvPr/>
        </p:nvSpPr>
        <p:spPr bwMode="auto">
          <a:xfrm>
            <a:off x="1790698" y="3200400"/>
            <a:ext cx="8261684" cy="4527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38100" tIns="38100" rIns="38100" bIns="38100" numCol="1" anchor="t" anchorCtr="0" compatLnSpc="1">
            <a:prstTxWarp prst="textNoShape">
              <a:avLst/>
            </a:prstTxWarp>
          </a:bodyPr>
          <a:lstStyle>
            <a:lvl1pPr marL="457200" indent="-457200" algn="l" rtl="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rgbClr val="6BBD46"/>
              </a:buClr>
              <a:buSzPct val="122000"/>
              <a:buBlip>
                <a:blip r:embed="rId4"/>
              </a:buBlip>
              <a:defRPr sz="28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  <a:sym typeface="Lucida Grande"/>
              </a:defRPr>
            </a:lvl1pPr>
            <a:lvl2pPr marL="914400" indent="-457200" algn="l" rtl="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6BBD46"/>
              </a:buClr>
              <a:buSzPct val="122000"/>
              <a:buBlip>
                <a:blip r:embed="rId4"/>
              </a:buBlip>
              <a:defRPr sz="22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  <a:sym typeface="Lucida Grande"/>
              </a:defRPr>
            </a:lvl2pPr>
            <a:lvl3pPr marL="1104900" indent="-228600" algn="l" rtl="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itchFamily="34" charset="0"/>
              <a:buChar char="•"/>
              <a:defRPr sz="22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  <a:sym typeface="Lucida Grande"/>
              </a:defRPr>
            </a:lvl3pPr>
            <a:lvl4pPr marL="1562100" indent="-228600" algn="l" rtl="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itchFamily="34" charset="0"/>
              <a:buChar char="–"/>
              <a:defRPr sz="22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  <a:sym typeface="Lucida Grande"/>
              </a:defRPr>
            </a:lvl4pPr>
            <a:lvl5pPr marL="2019300" indent="-228600" algn="l" rtl="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itchFamily="34" charset="0"/>
              <a:buChar char="»"/>
              <a:defRPr sz="22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  <a:sym typeface="Lucida Grande"/>
              </a:defRPr>
            </a:lvl5pPr>
            <a:lvl6pPr marL="2476500" indent="-228600" algn="l" rtl="0" fontAlgn="base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itchFamily="34" charset="0"/>
              <a:buChar char="»"/>
              <a:defRPr sz="2200">
                <a:solidFill>
                  <a:schemeClr val="tx1"/>
                </a:solidFill>
                <a:latin typeface="+mn-lt"/>
                <a:ea typeface="+mn-ea"/>
                <a:sym typeface="Lucida Grande" pitchFamily="-112" charset="0"/>
              </a:defRPr>
            </a:lvl6pPr>
            <a:lvl7pPr marL="2933700" indent="-228600" algn="l" rtl="0" fontAlgn="base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itchFamily="34" charset="0"/>
              <a:buChar char="»"/>
              <a:defRPr sz="2200">
                <a:solidFill>
                  <a:schemeClr val="tx1"/>
                </a:solidFill>
                <a:latin typeface="+mn-lt"/>
                <a:ea typeface="+mn-ea"/>
                <a:sym typeface="Lucida Grande" pitchFamily="-112" charset="0"/>
              </a:defRPr>
            </a:lvl7pPr>
            <a:lvl8pPr marL="3390900" indent="-228600" algn="l" rtl="0" fontAlgn="base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itchFamily="34" charset="0"/>
              <a:buChar char="»"/>
              <a:defRPr sz="2200">
                <a:solidFill>
                  <a:schemeClr val="tx1"/>
                </a:solidFill>
                <a:latin typeface="+mn-lt"/>
                <a:ea typeface="+mn-ea"/>
                <a:sym typeface="Lucida Grande" pitchFamily="-112" charset="0"/>
              </a:defRPr>
            </a:lvl8pPr>
            <a:lvl9pPr marL="3848100" indent="-228600" algn="l" rtl="0" fontAlgn="base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itchFamily="34" charset="0"/>
              <a:buChar char="»"/>
              <a:defRPr sz="2200">
                <a:solidFill>
                  <a:schemeClr val="tx1"/>
                </a:solidFill>
                <a:latin typeface="+mn-lt"/>
                <a:ea typeface="+mn-ea"/>
                <a:sym typeface="Lucida Grande" pitchFamily="-112" charset="0"/>
              </a:defRPr>
            </a:lvl9pPr>
          </a:lstStyle>
          <a:p>
            <a:pPr lvl="0">
              <a:buBlip>
                <a:blip r:embed="rId5"/>
              </a:buBlip>
            </a:pPr>
            <a:r>
              <a:rPr lang="ru-RU" sz="2400" dirty="0" smtClean="0">
                <a:solidFill>
                  <a:schemeClr val="bg2">
                    <a:lumMod val="75000"/>
                  </a:schemeClr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Научите детей доверять своим инстинктам</a:t>
            </a:r>
            <a:endParaRPr lang="en-US" sz="2400" dirty="0" smtClean="0">
              <a:solidFill>
                <a:schemeClr val="bg2">
                  <a:lumMod val="75000"/>
                </a:schemeClr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  <a:p>
            <a:pPr lvl="0">
              <a:buBlip>
                <a:blip r:embed="rId5"/>
              </a:buBlip>
            </a:pPr>
            <a:r>
              <a:rPr lang="ru-RU" sz="2400" dirty="0" smtClean="0">
                <a:solidFill>
                  <a:schemeClr val="bg2">
                    <a:lumMod val="75000"/>
                  </a:schemeClr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Не урезайте привилегий</a:t>
            </a:r>
            <a:endParaRPr lang="en-US" sz="2400" dirty="0" smtClean="0">
              <a:solidFill>
                <a:schemeClr val="bg2">
                  <a:lumMod val="75000"/>
                </a:schemeClr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  <a:p>
            <a:pPr>
              <a:buBlip>
                <a:blip r:embed="rId5"/>
              </a:buBlip>
            </a:pPr>
            <a:r>
              <a:rPr lang="ru-RU" sz="2400" dirty="0" smtClean="0">
                <a:solidFill>
                  <a:schemeClr val="bg2">
                    <a:lumMod val="75000"/>
                  </a:schemeClr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Всегда сообщайте о физических угрозах и </a:t>
            </a:r>
          </a:p>
          <a:p>
            <a:pPr>
              <a:buNone/>
            </a:pPr>
            <a:r>
              <a:rPr lang="ru-RU" sz="2400" dirty="0" smtClean="0">
                <a:solidFill>
                  <a:schemeClr val="bg2">
                    <a:lumMod val="75000"/>
                  </a:schemeClr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      кибер-издевательствах</a:t>
            </a:r>
            <a:endParaRPr lang="en-US" sz="2400" dirty="0" smtClean="0">
              <a:solidFill>
                <a:schemeClr val="bg2">
                  <a:lumMod val="75000"/>
                </a:schemeClr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pic>
        <p:nvPicPr>
          <p:cNvPr id="18" name="Picture 6" descr="soso-white.png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808788" y="311150"/>
            <a:ext cx="2106612" cy="209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93956848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5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5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50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50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5" grpId="0" uiExpand="1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C:\Users\chadl\Desktop\M2928 - Internet Safety Decks_new\MSC12_Chloe_001[1]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277126" y="54531"/>
            <a:ext cx="3142746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hangingPunct="0">
              <a:lnSpc>
                <a:spcPct val="120000"/>
              </a:lnSpc>
              <a:spcBef>
                <a:spcPts val="500"/>
              </a:spcBef>
              <a:buClr>
                <a:srgbClr val="6BBD46"/>
              </a:buClr>
              <a:buSzPct val="122000"/>
            </a:pPr>
            <a:r>
              <a:rPr lang="ru-RU" dirty="0" smtClean="0">
                <a:solidFill>
                  <a:schemeClr val="accent1">
                    <a:lumMod val="90000"/>
                    <a:lumOff val="10000"/>
                  </a:schemeClr>
                </a:solidFill>
                <a:latin typeface="Segoe UI" pitchFamily="34" charset="0"/>
                <a:ea typeface="Segoe UI" pitchFamily="34" charset="0"/>
                <a:cs typeface="Segoe UI" pitchFamily="34" charset="0"/>
                <a:sym typeface="Lucida Grande"/>
              </a:rPr>
              <a:t>Обратите внимание на онлайн-деятельность детей</a:t>
            </a:r>
            <a:endParaRPr lang="en-US" dirty="0" smtClean="0">
              <a:solidFill>
                <a:schemeClr val="accent1">
                  <a:lumMod val="90000"/>
                  <a:lumOff val="10000"/>
                </a:schemeClr>
              </a:solidFill>
              <a:latin typeface="Segoe UI" pitchFamily="34" charset="0"/>
              <a:ea typeface="Segoe UI" pitchFamily="34" charset="0"/>
              <a:cs typeface="Segoe UI" pitchFamily="34" charset="0"/>
              <a:sym typeface="Lucida Grande"/>
            </a:endParaRPr>
          </a:p>
        </p:txBody>
      </p:sp>
      <p:sp>
        <p:nvSpPr>
          <p:cNvPr id="3" name="AutoShape 2" descr="https://mediabank.partners.extranet.microsoft.com/_trust/"/>
          <p:cNvSpPr>
            <a:spLocks noChangeAspect="1" noChangeArrowheads="1"/>
          </p:cNvSpPr>
          <p:nvPr/>
        </p:nvSpPr>
        <p:spPr bwMode="auto">
          <a:xfrm>
            <a:off x="0" y="2000240"/>
            <a:ext cx="9544050" cy="43624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48945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460320" y="0"/>
            <a:ext cx="1029011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339" name="Content Placeholder 2"/>
          <p:cNvSpPr>
            <a:spLocks noGrp="1"/>
          </p:cNvSpPr>
          <p:nvPr>
            <p:ph idx="4294967295"/>
          </p:nvPr>
        </p:nvSpPr>
        <p:spPr>
          <a:xfrm>
            <a:off x="6156176" y="0"/>
            <a:ext cx="2448272" cy="1858717"/>
          </a:xfrm>
          <a:prstGeom prst="rect">
            <a:avLst/>
          </a:prstGeom>
        </p:spPr>
        <p:txBody>
          <a:bodyPr/>
          <a:lstStyle/>
          <a:p>
            <a:pPr marL="0" indent="0">
              <a:buNone/>
            </a:pPr>
            <a:r>
              <a:rPr lang="ru-RU" sz="3200" kern="1200" dirty="0" smtClean="0">
                <a:solidFill>
                  <a:schemeClr val="accent1">
                    <a:lumMod val="90000"/>
                    <a:lumOff val="10000"/>
                  </a:schemeClr>
                </a:solidFill>
                <a:latin typeface="Segoe UI" pitchFamily="34" charset="0"/>
                <a:ea typeface="Segoe UI" pitchFamily="34" charset="0"/>
                <a:cs typeface="Segoe UI" pitchFamily="34" charset="0"/>
                <a:sym typeface="Gill Sans"/>
              </a:rPr>
              <a:t>Установите четкие правила</a:t>
            </a:r>
            <a:endParaRPr lang="en-US" sz="3200" kern="1200" dirty="0">
              <a:solidFill>
                <a:schemeClr val="accent1">
                  <a:lumMod val="90000"/>
                  <a:lumOff val="10000"/>
                </a:schemeClr>
              </a:solidFill>
              <a:latin typeface="Segoe UI" pitchFamily="34" charset="0"/>
              <a:ea typeface="Segoe UI" pitchFamily="34" charset="0"/>
              <a:cs typeface="Segoe UI" pitchFamily="34" charset="0"/>
              <a:sym typeface="Gill Sans"/>
            </a:endParaRPr>
          </a:p>
        </p:txBody>
      </p:sp>
    </p:spTree>
    <p:extLst>
      <p:ext uri="{BB962C8B-B14F-4D97-AF65-F5344CB8AC3E}">
        <p14:creationId xmlns:p14="http://schemas.microsoft.com/office/powerpoint/2010/main" val="26999704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9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" b="-5"/>
          <a:stretch/>
        </p:blipFill>
        <p:spPr bwMode="auto">
          <a:xfrm flipH="1">
            <a:off x="-79513" y="0"/>
            <a:ext cx="1013791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339" name="Content Placeholder 2"/>
          <p:cNvSpPr>
            <a:spLocks noGrp="1"/>
          </p:cNvSpPr>
          <p:nvPr>
            <p:ph idx="4294967295"/>
          </p:nvPr>
        </p:nvSpPr>
        <p:spPr>
          <a:xfrm>
            <a:off x="179512" y="2924944"/>
            <a:ext cx="2915816" cy="2232248"/>
          </a:xfrm>
          <a:prstGeom prst="rect">
            <a:avLst/>
          </a:prstGeom>
        </p:spPr>
        <p:txBody>
          <a:bodyPr/>
          <a:lstStyle/>
          <a:p>
            <a:pPr marL="0" lvl="0" indent="0">
              <a:buNone/>
            </a:pPr>
            <a:r>
              <a:rPr lang="ru-RU" sz="3200" kern="1200" dirty="0" smtClean="0">
                <a:solidFill>
                  <a:schemeClr val="accent1">
                    <a:lumMod val="90000"/>
                    <a:lumOff val="10000"/>
                  </a:schemeClr>
                </a:solidFill>
                <a:latin typeface="Segoe UI" pitchFamily="34" charset="0"/>
                <a:ea typeface="Segoe UI" pitchFamily="34" charset="0"/>
                <a:cs typeface="Segoe UI" pitchFamily="34" charset="0"/>
                <a:sym typeface="Gill Sans"/>
              </a:rPr>
              <a:t>Заставьте технологии</a:t>
            </a:r>
          </a:p>
          <a:p>
            <a:pPr marL="0" lvl="0" indent="0">
              <a:buNone/>
            </a:pPr>
            <a:r>
              <a:rPr lang="ru-RU" sz="3200" kern="1200" dirty="0" smtClean="0">
                <a:solidFill>
                  <a:schemeClr val="accent1">
                    <a:lumMod val="90000"/>
                    <a:lumOff val="10000"/>
                  </a:schemeClr>
                </a:solidFill>
                <a:latin typeface="Segoe UI" pitchFamily="34" charset="0"/>
                <a:ea typeface="Segoe UI" pitchFamily="34" charset="0"/>
                <a:cs typeface="Segoe UI" pitchFamily="34" charset="0"/>
                <a:sym typeface="Gill Sans"/>
              </a:rPr>
              <a:t>работать</a:t>
            </a:r>
            <a:endParaRPr lang="en-US" sz="3200" kern="1200" dirty="0">
              <a:solidFill>
                <a:schemeClr val="accent1">
                  <a:lumMod val="90000"/>
                  <a:lumOff val="10000"/>
                </a:schemeClr>
              </a:solidFill>
              <a:latin typeface="Segoe UI" pitchFamily="34" charset="0"/>
              <a:ea typeface="Segoe UI" pitchFamily="34" charset="0"/>
              <a:cs typeface="Segoe UI" pitchFamily="34" charset="0"/>
              <a:sym typeface="Gill Sans"/>
            </a:endParaRPr>
          </a:p>
        </p:txBody>
      </p:sp>
    </p:spTree>
    <p:extLst>
      <p:ext uri="{BB962C8B-B14F-4D97-AF65-F5344CB8AC3E}">
        <p14:creationId xmlns:p14="http://schemas.microsoft.com/office/powerpoint/2010/main" val="23016420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9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76204" y="1390653"/>
            <a:ext cx="9220196" cy="1714494"/>
            <a:chOff x="76204" y="1390653"/>
            <a:chExt cx="9220196" cy="1714494"/>
          </a:xfrm>
        </p:grpSpPr>
        <p:pic>
          <p:nvPicPr>
            <p:cNvPr id="8" name="Picture 3" descr="C:\Users\chadl\Desktop\M2928 - Internet Safety Decks\misc_ms_approved\question help blue button.png"/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204" y="1390653"/>
              <a:ext cx="1714494" cy="171449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9" name="Title 1"/>
            <p:cNvSpPr txBox="1">
              <a:spLocks/>
            </p:cNvSpPr>
            <p:nvPr/>
          </p:nvSpPr>
          <p:spPr bwMode="auto">
            <a:xfrm>
              <a:off x="1790698" y="1676400"/>
              <a:ext cx="7505702" cy="1143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38100" tIns="38100" rIns="38100" bIns="38100" numCol="1" anchor="ctr" anchorCtr="0" compatLnSpc="1">
              <a:prstTxWarp prst="textNoShape">
                <a:avLst/>
              </a:prstTxWarp>
            </a:bodyPr>
            <a:lstStyle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chemeClr val="tx1"/>
                  </a:solidFill>
                  <a:latin typeface="Verdana" pitchFamily="34" charset="0"/>
                  <a:ea typeface="Verdana" pitchFamily="34" charset="0"/>
                  <a:cs typeface="Verdana" pitchFamily="34" charset="0"/>
                  <a:sym typeface="Lucida Grande"/>
                </a:defRPr>
              </a:lvl1pPr>
              <a:lvl2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  <a:cs typeface="MS PGothic" pitchFamily="34" charset="-128"/>
                  <a:sym typeface="Lucida Grande"/>
                </a:defRPr>
              </a:lvl2pPr>
              <a:lvl3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  <a:cs typeface="MS PGothic" pitchFamily="34" charset="-128"/>
                  <a:sym typeface="Lucida Grande"/>
                </a:defRPr>
              </a:lvl3pPr>
              <a:lvl4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  <a:cs typeface="MS PGothic" pitchFamily="34" charset="-128"/>
                  <a:sym typeface="Lucida Grande"/>
                </a:defRPr>
              </a:lvl4pPr>
              <a:lvl5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  <a:cs typeface="MS PGothic" pitchFamily="34" charset="-128"/>
                  <a:sym typeface="Lucida Grande"/>
                </a:defRPr>
              </a:lvl5pPr>
              <a:lvl6pPr marL="457200" algn="l" rtl="0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Lucida Grande" pitchFamily="-112" charset="0"/>
                  <a:ea typeface="ヒラギノ角ゴ ProN W3" pitchFamily="-112" charset="-128"/>
                  <a:sym typeface="Lucida Grande" pitchFamily="-112" charset="0"/>
                </a:defRPr>
              </a:lvl6pPr>
              <a:lvl7pPr marL="914400" algn="l" rtl="0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Lucida Grande" pitchFamily="-112" charset="0"/>
                  <a:ea typeface="ヒラギノ角ゴ ProN W3" pitchFamily="-112" charset="-128"/>
                  <a:sym typeface="Lucida Grande" pitchFamily="-112" charset="0"/>
                </a:defRPr>
              </a:lvl7pPr>
              <a:lvl8pPr marL="1371600" algn="l" rtl="0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Lucida Grande" pitchFamily="-112" charset="0"/>
                  <a:ea typeface="ヒラギノ角ゴ ProN W3" pitchFamily="-112" charset="-128"/>
                  <a:sym typeface="Lucida Grande" pitchFamily="-112" charset="0"/>
                </a:defRPr>
              </a:lvl8pPr>
              <a:lvl9pPr marL="1828800" algn="l" rtl="0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Lucida Grande" pitchFamily="-112" charset="0"/>
                  <a:ea typeface="ヒラギノ角ゴ ProN W3" pitchFamily="-112" charset="-128"/>
                  <a:sym typeface="Lucida Grande" pitchFamily="-112" charset="0"/>
                </a:defRPr>
              </a:lvl9pPr>
            </a:lstStyle>
            <a:p>
              <a:r>
                <a:rPr lang="ru-RU" sz="3600" dirty="0" smtClean="0">
                  <a:solidFill>
                    <a:schemeClr val="bg2">
                      <a:lumMod val="75000"/>
                    </a:schemeClr>
                  </a:solidFill>
                  <a:latin typeface="Segoe UI" pitchFamily="34" charset="0"/>
                  <a:ea typeface="Segoe UI" pitchFamily="34" charset="0"/>
                  <a:cs typeface="Segoe UI" pitchFamily="34" charset="0"/>
                  <a:sym typeface="Gill Sans"/>
                </a:rPr>
                <a:t>Дополнительная</a:t>
              </a:r>
              <a:r>
                <a:rPr lang="ru-RU" sz="3600" kern="1200" dirty="0" smtClean="0">
                  <a:solidFill>
                    <a:schemeClr val="bg2">
                      <a:lumMod val="75000"/>
                    </a:schemeClr>
                  </a:solidFill>
                  <a:latin typeface="Segoe UI" pitchFamily="34" charset="0"/>
                  <a:ea typeface="Segoe UI" pitchFamily="34" charset="0"/>
                  <a:cs typeface="Segoe UI" pitchFamily="34" charset="0"/>
                  <a:sym typeface="Gill Sans"/>
                </a:rPr>
                <a:t> полезная информация</a:t>
              </a:r>
              <a:endParaRPr lang="en-US" sz="2400" kern="1200" dirty="0">
                <a:solidFill>
                  <a:schemeClr val="accent6">
                    <a:lumMod val="75000"/>
                  </a:schemeClr>
                </a:solidFill>
                <a:latin typeface="Segoe UI" pitchFamily="34" charset="0"/>
                <a:ea typeface="Segoe UI" pitchFamily="34" charset="0"/>
                <a:cs typeface="Segoe UI" pitchFamily="34" charset="0"/>
                <a:sym typeface="Gill Sans"/>
              </a:endParaRPr>
            </a:p>
          </p:txBody>
        </p:sp>
      </p:grpSp>
      <p:sp>
        <p:nvSpPr>
          <p:cNvPr id="10" name="Content Placeholder 2"/>
          <p:cNvSpPr txBox="1">
            <a:spLocks/>
          </p:cNvSpPr>
          <p:nvPr/>
        </p:nvSpPr>
        <p:spPr bwMode="auto">
          <a:xfrm>
            <a:off x="1790698" y="3200400"/>
            <a:ext cx="8261684" cy="4527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38100" tIns="38100" rIns="38100" bIns="38100" numCol="1" anchor="t" anchorCtr="0" compatLnSpc="1">
            <a:prstTxWarp prst="textNoShape">
              <a:avLst/>
            </a:prstTxWarp>
          </a:bodyPr>
          <a:lstStyle>
            <a:lvl1pPr marL="457200" indent="-457200" algn="l" rtl="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rgbClr val="6BBD46"/>
              </a:buClr>
              <a:buSzPct val="122000"/>
              <a:buBlip>
                <a:blip r:embed="rId4"/>
              </a:buBlip>
              <a:defRPr sz="28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  <a:sym typeface="Lucida Grande"/>
              </a:defRPr>
            </a:lvl1pPr>
            <a:lvl2pPr marL="914400" indent="-457200" algn="l" rtl="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6BBD46"/>
              </a:buClr>
              <a:buSzPct val="122000"/>
              <a:buBlip>
                <a:blip r:embed="rId4"/>
              </a:buBlip>
              <a:defRPr sz="22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  <a:sym typeface="Lucida Grande"/>
              </a:defRPr>
            </a:lvl2pPr>
            <a:lvl3pPr marL="1104900" indent="-228600" algn="l" rtl="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itchFamily="34" charset="0"/>
              <a:buChar char="•"/>
              <a:defRPr sz="22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  <a:sym typeface="Lucida Grande"/>
              </a:defRPr>
            </a:lvl3pPr>
            <a:lvl4pPr marL="1562100" indent="-228600" algn="l" rtl="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itchFamily="34" charset="0"/>
              <a:buChar char="–"/>
              <a:defRPr sz="22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  <a:sym typeface="Lucida Grande"/>
              </a:defRPr>
            </a:lvl4pPr>
            <a:lvl5pPr marL="2019300" indent="-228600" algn="l" rtl="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itchFamily="34" charset="0"/>
              <a:buChar char="»"/>
              <a:defRPr sz="22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  <a:sym typeface="Lucida Grande"/>
              </a:defRPr>
            </a:lvl5pPr>
            <a:lvl6pPr marL="2476500" indent="-228600" algn="l" rtl="0" fontAlgn="base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itchFamily="34" charset="0"/>
              <a:buChar char="»"/>
              <a:defRPr sz="2200">
                <a:solidFill>
                  <a:schemeClr val="tx1"/>
                </a:solidFill>
                <a:latin typeface="+mn-lt"/>
                <a:ea typeface="+mn-ea"/>
                <a:sym typeface="Lucida Grande" pitchFamily="-112" charset="0"/>
              </a:defRPr>
            </a:lvl6pPr>
            <a:lvl7pPr marL="2933700" indent="-228600" algn="l" rtl="0" fontAlgn="base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itchFamily="34" charset="0"/>
              <a:buChar char="»"/>
              <a:defRPr sz="2200">
                <a:solidFill>
                  <a:schemeClr val="tx1"/>
                </a:solidFill>
                <a:latin typeface="+mn-lt"/>
                <a:ea typeface="+mn-ea"/>
                <a:sym typeface="Lucida Grande" pitchFamily="-112" charset="0"/>
              </a:defRPr>
            </a:lvl7pPr>
            <a:lvl8pPr marL="3390900" indent="-228600" algn="l" rtl="0" fontAlgn="base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itchFamily="34" charset="0"/>
              <a:buChar char="»"/>
              <a:defRPr sz="2200">
                <a:solidFill>
                  <a:schemeClr val="tx1"/>
                </a:solidFill>
                <a:latin typeface="+mn-lt"/>
                <a:ea typeface="+mn-ea"/>
                <a:sym typeface="Lucida Grande" pitchFamily="-112" charset="0"/>
              </a:defRPr>
            </a:lvl8pPr>
            <a:lvl9pPr marL="3848100" indent="-228600" algn="l" rtl="0" fontAlgn="base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itchFamily="34" charset="0"/>
              <a:buChar char="»"/>
              <a:defRPr sz="2200">
                <a:solidFill>
                  <a:schemeClr val="tx1"/>
                </a:solidFill>
                <a:latin typeface="+mn-lt"/>
                <a:ea typeface="+mn-ea"/>
                <a:sym typeface="Lucida Grande" pitchFamily="-112" charset="0"/>
              </a:defRPr>
            </a:lvl9pPr>
          </a:lstStyle>
          <a:p>
            <a:pPr>
              <a:buBlip>
                <a:blip r:embed="rId5"/>
              </a:buBlip>
            </a:pPr>
            <a:r>
              <a:rPr lang="ru-RU" sz="2400" dirty="0" smtClean="0">
                <a:solidFill>
                  <a:schemeClr val="bg2">
                    <a:lumMod val="75000"/>
                  </a:schemeClr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Узнайте как</a:t>
            </a:r>
            <a:endParaRPr lang="en-US" sz="2400" dirty="0">
              <a:solidFill>
                <a:schemeClr val="bg2">
                  <a:lumMod val="75000"/>
                </a:schemeClr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  <a:p>
            <a:pPr>
              <a:buBlip>
                <a:blip r:embed="rId5"/>
              </a:buBlip>
            </a:pPr>
            <a:r>
              <a:rPr lang="ru-RU" sz="2400" dirty="0" smtClean="0">
                <a:solidFill>
                  <a:schemeClr val="bg2">
                    <a:lumMod val="75000"/>
                  </a:schemeClr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Получите последнюю информацию</a:t>
            </a:r>
            <a:r>
              <a:rPr lang="en-US" sz="2400" dirty="0" smtClean="0">
                <a:solidFill>
                  <a:schemeClr val="bg2">
                    <a:lumMod val="75000"/>
                  </a:schemeClr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: </a:t>
            </a:r>
            <a:r>
              <a:rPr lang="en-US" sz="2400" dirty="0">
                <a:solidFill>
                  <a:srgbClr val="0070C0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microsoft.com/security</a:t>
            </a:r>
          </a:p>
          <a:p>
            <a:pPr>
              <a:buBlip>
                <a:blip r:embed="rId5"/>
              </a:buBlip>
            </a:pPr>
            <a:r>
              <a:rPr lang="ru-RU" sz="2400" dirty="0" smtClean="0">
                <a:solidFill>
                  <a:schemeClr val="bg2">
                    <a:lumMod val="75000"/>
                  </a:schemeClr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Комментарии</a:t>
            </a:r>
            <a:r>
              <a:rPr lang="en-US" sz="2400" dirty="0" smtClean="0">
                <a:solidFill>
                  <a:schemeClr val="bg2">
                    <a:lumMod val="75000"/>
                  </a:schemeClr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? </a:t>
            </a:r>
            <a:r>
              <a:rPr lang="ru-RU" sz="2400" dirty="0" smtClean="0">
                <a:solidFill>
                  <a:schemeClr val="bg2">
                    <a:lumMod val="75000"/>
                  </a:schemeClr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Вопросы</a:t>
            </a:r>
            <a:r>
              <a:rPr lang="en-US" sz="2400" dirty="0" smtClean="0">
                <a:solidFill>
                  <a:schemeClr val="bg2">
                    <a:lumMod val="75000"/>
                  </a:schemeClr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?</a:t>
            </a:r>
            <a:endParaRPr lang="en-US" sz="2400" dirty="0">
              <a:solidFill>
                <a:schemeClr val="bg2">
                  <a:lumMod val="75000"/>
                </a:schemeClr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2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2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4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uiExpand="1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chadl\Downloads\iStock_000017064236Medium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2399" y="-76200"/>
            <a:ext cx="9525000" cy="7133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2628900" y="2500306"/>
            <a:ext cx="6515100" cy="32558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38100" tIns="38100" rIns="38100" bIns="3810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+mj-lt"/>
                <a:ea typeface="MS PGothic" pitchFamily="34" charset="-128"/>
                <a:cs typeface="MS PGothic" pitchFamily="34" charset="-128"/>
                <a:sym typeface="Lucida Grande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Verdana" pitchFamily="34" charset="0"/>
                <a:ea typeface="MS PGothic" pitchFamily="34" charset="-128"/>
                <a:cs typeface="MS PGothic" pitchFamily="34" charset="-128"/>
                <a:sym typeface="Lucida Grande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Verdana" pitchFamily="34" charset="0"/>
                <a:ea typeface="MS PGothic" pitchFamily="34" charset="-128"/>
                <a:cs typeface="MS PGothic" pitchFamily="34" charset="-128"/>
                <a:sym typeface="Lucida Grande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Verdana" pitchFamily="34" charset="0"/>
                <a:ea typeface="MS PGothic" pitchFamily="34" charset="-128"/>
                <a:cs typeface="MS PGothic" pitchFamily="34" charset="-128"/>
                <a:sym typeface="Lucida Grande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Verdana" pitchFamily="34" charset="0"/>
                <a:ea typeface="MS PGothic" pitchFamily="34" charset="-128"/>
                <a:cs typeface="MS PGothic" pitchFamily="34" charset="-128"/>
                <a:sym typeface="Lucida Grande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Lucida Grande" pitchFamily="-112" charset="0"/>
                <a:ea typeface="ヒラギノ角ゴ ProN W3" pitchFamily="-112" charset="-128"/>
                <a:sym typeface="Lucida Grande" pitchFamily="-112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Lucida Grande" pitchFamily="-112" charset="0"/>
                <a:ea typeface="ヒラギノ角ゴ ProN W3" pitchFamily="-112" charset="-128"/>
                <a:sym typeface="Lucida Grande" pitchFamily="-112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Lucida Grande" pitchFamily="-112" charset="0"/>
                <a:ea typeface="ヒラギノ角ゴ ProN W3" pitchFamily="-112" charset="-128"/>
                <a:sym typeface="Lucida Grande" pitchFamily="-112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Lucida Grande" pitchFamily="-112" charset="0"/>
                <a:ea typeface="ヒラギノ角ゴ ProN W3" pitchFamily="-112" charset="-128"/>
                <a:sym typeface="Lucida Grande" pitchFamily="-112" charset="0"/>
              </a:defRPr>
            </a:lvl9pPr>
          </a:lstStyle>
          <a:p>
            <a:pPr algn="r"/>
            <a:r>
              <a:rPr lang="ru-RU" sz="3600" dirty="0" smtClean="0">
                <a:solidFill>
                  <a:schemeClr val="accent5">
                    <a:lumMod val="10000"/>
                  </a:schemeClr>
                </a:solidFill>
                <a:effectLst>
                  <a:innerShdw blurRad="50800" dist="25400" dir="13500000">
                    <a:prstClr val="black">
                      <a:alpha val="69000"/>
                    </a:prstClr>
                  </a:innerShdw>
                </a:effectLst>
                <a:latin typeface="Segoe UI" pitchFamily="34" charset="0"/>
                <a:ea typeface="Segoe UI" pitchFamily="34" charset="0"/>
                <a:cs typeface="Segoe UI" pitchFamily="34" charset="0"/>
              </a:rPr>
              <a:t>Научите детей</a:t>
            </a:r>
            <a:r>
              <a:rPr lang="en-US" sz="3600" dirty="0" smtClean="0">
                <a:solidFill>
                  <a:schemeClr val="accent5">
                    <a:lumMod val="10000"/>
                  </a:schemeClr>
                </a:solidFill>
                <a:effectLst>
                  <a:innerShdw blurRad="50800" dist="25400" dir="13500000">
                    <a:prstClr val="black">
                      <a:alpha val="69000"/>
                    </a:prstClr>
                  </a:innerShdw>
                </a:effectLst>
                <a:latin typeface="Segoe UI" pitchFamily="34" charset="0"/>
                <a:ea typeface="Segoe UI" pitchFamily="34" charset="0"/>
                <a:cs typeface="Segoe UI" pitchFamily="34" charset="0"/>
              </a:rPr>
              <a:t> </a:t>
            </a:r>
            <a:br>
              <a:rPr lang="en-US" sz="3600" dirty="0" smtClean="0">
                <a:solidFill>
                  <a:schemeClr val="accent5">
                    <a:lumMod val="10000"/>
                  </a:schemeClr>
                </a:solidFill>
                <a:effectLst>
                  <a:innerShdw blurRad="50800" dist="25400" dir="13500000">
                    <a:prstClr val="black">
                      <a:alpha val="69000"/>
                    </a:prstClr>
                  </a:innerShdw>
                </a:effectLst>
                <a:latin typeface="Segoe UI" pitchFamily="34" charset="0"/>
                <a:ea typeface="Segoe UI" pitchFamily="34" charset="0"/>
                <a:cs typeface="Segoe UI" pitchFamily="34" charset="0"/>
              </a:rPr>
            </a:br>
            <a:r>
              <a:rPr lang="ru-RU" sz="3600" dirty="0" smtClean="0">
                <a:solidFill>
                  <a:schemeClr val="accent5">
                    <a:lumMod val="10000"/>
                  </a:schemeClr>
                </a:solidFill>
                <a:effectLst>
                  <a:innerShdw blurRad="50800" dist="25400" dir="13500000">
                    <a:prstClr val="black">
                      <a:alpha val="69000"/>
                    </a:prstClr>
                  </a:innerShdw>
                </a:effectLst>
                <a:latin typeface="Segoe UI" pitchFamily="34" charset="0"/>
                <a:ea typeface="Segoe UI" pitchFamily="34" charset="0"/>
                <a:cs typeface="Segoe UI" pitchFamily="34" charset="0"/>
              </a:rPr>
              <a:t>безопасности в Интернете</a:t>
            </a:r>
            <a:r>
              <a:rPr lang="en-US" sz="3600" dirty="0" smtClean="0">
                <a:solidFill>
                  <a:schemeClr val="accent5">
                    <a:lumMod val="10000"/>
                  </a:schemeClr>
                </a:solidFill>
                <a:effectLst>
                  <a:innerShdw blurRad="50800" dist="25400" dir="13500000">
                    <a:prstClr val="black">
                      <a:alpha val="69000"/>
                    </a:prstClr>
                  </a:innerShdw>
                </a:effectLst>
                <a:latin typeface="Segoe UI" pitchFamily="34" charset="0"/>
                <a:ea typeface="Segoe UI" pitchFamily="34" charset="0"/>
                <a:cs typeface="Segoe UI" pitchFamily="34" charset="0"/>
              </a:rPr>
              <a:t>. </a:t>
            </a:r>
            <a:br>
              <a:rPr lang="en-US" sz="3600" dirty="0" smtClean="0">
                <a:solidFill>
                  <a:schemeClr val="accent5">
                    <a:lumMod val="10000"/>
                  </a:schemeClr>
                </a:solidFill>
                <a:effectLst>
                  <a:innerShdw blurRad="50800" dist="25400" dir="13500000">
                    <a:prstClr val="black">
                      <a:alpha val="69000"/>
                    </a:prstClr>
                  </a:innerShdw>
                </a:effectLst>
                <a:latin typeface="Segoe UI" pitchFamily="34" charset="0"/>
                <a:ea typeface="Segoe UI" pitchFamily="34" charset="0"/>
                <a:cs typeface="Segoe UI" pitchFamily="34" charset="0"/>
              </a:rPr>
            </a:br>
            <a:r>
              <a:rPr lang="ru-RU" sz="3600" dirty="0" smtClean="0">
                <a:solidFill>
                  <a:schemeClr val="accent5">
                    <a:lumMod val="10000"/>
                  </a:schemeClr>
                </a:solidFill>
                <a:effectLst>
                  <a:innerShdw blurRad="50800" dist="25400" dir="13500000">
                    <a:prstClr val="black">
                      <a:alpha val="69000"/>
                    </a:prstClr>
                  </a:innerShdw>
                </a:effectLst>
                <a:latin typeface="Segoe UI" pitchFamily="34" charset="0"/>
                <a:ea typeface="Segoe UI" pitchFamily="34" charset="0"/>
                <a:cs typeface="Segoe UI" pitchFamily="34" charset="0"/>
              </a:rPr>
              <a:t>Это то же самое, что и научить их плавать</a:t>
            </a:r>
            <a:r>
              <a:rPr lang="en-US" sz="3600" dirty="0" smtClean="0">
                <a:solidFill>
                  <a:schemeClr val="accent5">
                    <a:lumMod val="10000"/>
                  </a:schemeClr>
                </a:solidFill>
                <a:effectLst>
                  <a:innerShdw blurRad="50800" dist="25400" dir="13500000">
                    <a:prstClr val="black">
                      <a:alpha val="69000"/>
                    </a:prstClr>
                  </a:innerShdw>
                </a:effectLst>
                <a:latin typeface="Segoe UI" pitchFamily="34" charset="0"/>
                <a:ea typeface="Segoe UI" pitchFamily="34" charset="0"/>
                <a:cs typeface="Segoe UI" pitchFamily="34" charset="0"/>
              </a:rPr>
              <a:t>.</a:t>
            </a:r>
            <a:r>
              <a:rPr lang="en-US" sz="3600" dirty="0" smtClean="0">
                <a:solidFill>
                  <a:schemeClr val="accent5">
                    <a:lumMod val="10000"/>
                  </a:schemeClr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/>
            </a:r>
            <a:br>
              <a:rPr lang="en-US" sz="3600" dirty="0" smtClean="0">
                <a:solidFill>
                  <a:schemeClr val="accent5">
                    <a:lumMod val="10000"/>
                  </a:schemeClr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</a:br>
            <a:endParaRPr lang="en-US" sz="3600" dirty="0" smtClean="0">
              <a:solidFill>
                <a:schemeClr val="accent5">
                  <a:lumMod val="10000"/>
                </a:schemeClr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1398611" y="5683801"/>
            <a:ext cx="74676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3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37931725" indent="-37474525" eaLnBrk="0" hangingPunct="0">
              <a:defRPr sz="3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eaLnBrk="0" hangingPunct="0">
              <a:defRPr sz="3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eaLnBrk="0" hangingPunct="0">
              <a:defRPr sz="3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eaLnBrk="0" hangingPunct="0">
              <a:defRPr sz="3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 algn="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 smtClean="0">
                <a:solidFill>
                  <a:srgbClr val="7F7F7F"/>
                </a:solidFill>
                <a:latin typeface="Calibri" charset="0"/>
                <a:cs typeface="Arial" charset="0"/>
              </a:rPr>
              <a:t>Your gateway to the latest information from Microsoft about how to help defend your computer, safeguard your information, and protect your family: </a:t>
            </a:r>
            <a:r>
              <a:rPr lang="en-US" sz="1400" b="1" dirty="0" smtClean="0">
                <a:solidFill>
                  <a:srgbClr val="7F7F7F"/>
                </a:solidFill>
                <a:latin typeface="Calibri" charset="0"/>
                <a:cs typeface="Arial" charset="0"/>
              </a:rPr>
              <a:t>microsoft.com/security</a:t>
            </a:r>
            <a:r>
              <a:rPr lang="en-US" sz="1400" dirty="0">
                <a:solidFill>
                  <a:srgbClr val="7F7F7F"/>
                </a:solidFill>
                <a:latin typeface="Calibri" charset="0"/>
                <a:cs typeface="Arial" charset="0"/>
              </a:rPr>
              <a:t>.</a:t>
            </a:r>
            <a:endParaRPr lang="en-US" sz="1400" dirty="0" smtClean="0">
              <a:solidFill>
                <a:srgbClr val="7F7F7F"/>
              </a:solidFill>
              <a:latin typeface="Calibri" charset="0"/>
              <a:cs typeface="Arial" charset="0"/>
            </a:endParaRPr>
          </a:p>
        </p:txBody>
      </p:sp>
      <p:pic>
        <p:nvPicPr>
          <p:cNvPr id="3" name="Picture 2" descr="MICROSOFT-potential-passion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6215074" y="5214950"/>
            <a:ext cx="2604563" cy="4240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0" y="6324601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700" dirty="0" smtClean="0">
                <a:solidFill>
                  <a:schemeClr val="bg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/>
            </a:r>
            <a:br>
              <a:rPr lang="en-US" sz="700" dirty="0" smtClean="0">
                <a:solidFill>
                  <a:schemeClr val="bg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</a:br>
            <a:r>
              <a:rPr lang="en-US" sz="700" dirty="0" smtClean="0">
                <a:solidFill>
                  <a:schemeClr val="bg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© 2012</a:t>
            </a:r>
            <a:r>
              <a:rPr lang="en-US" sz="700" dirty="0">
                <a:solidFill>
                  <a:schemeClr val="bg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. </a:t>
            </a:r>
            <a:r>
              <a:rPr lang="en-US" sz="700" dirty="0" smtClean="0">
                <a:solidFill>
                  <a:schemeClr val="bg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Microsoft Corporation. All rights reserved. </a:t>
            </a:r>
            <a:br>
              <a:rPr lang="en-US" sz="700" dirty="0" smtClean="0">
                <a:solidFill>
                  <a:schemeClr val="bg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</a:br>
            <a:r>
              <a:rPr lang="en-US" sz="700" dirty="0" smtClean="0">
                <a:solidFill>
                  <a:schemeClr val="bg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This </a:t>
            </a:r>
            <a:r>
              <a:rPr lang="en-US" sz="700" dirty="0">
                <a:solidFill>
                  <a:schemeClr val="bg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material is provided for informational purposes </a:t>
            </a:r>
            <a:r>
              <a:rPr lang="en-US" sz="700" dirty="0" smtClean="0">
                <a:solidFill>
                  <a:schemeClr val="bg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only. </a:t>
            </a:r>
            <a:br>
              <a:rPr lang="en-US" sz="700" dirty="0" smtClean="0">
                <a:solidFill>
                  <a:schemeClr val="bg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</a:br>
            <a:r>
              <a:rPr lang="en-US" sz="700" dirty="0" smtClean="0">
                <a:solidFill>
                  <a:schemeClr val="bg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Microsoft </a:t>
            </a:r>
            <a:r>
              <a:rPr lang="en-US" sz="700" dirty="0">
                <a:solidFill>
                  <a:schemeClr val="bg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makes no warranties, express or implied.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467544" y="1484784"/>
            <a:ext cx="7528350" cy="3384376"/>
          </a:xfrm>
        </p:spPr>
        <p:txBody>
          <a:bodyPr/>
          <a:lstStyle/>
          <a:p>
            <a:r>
              <a:rPr lang="ru-RU" sz="2400" dirty="0" smtClean="0"/>
              <a:t>Перевод </a:t>
            </a:r>
            <a:r>
              <a:rPr lang="ru-RU" sz="2400" dirty="0" smtClean="0"/>
              <a:t>презентации, оригинал которой взят со страницы </a:t>
            </a:r>
            <a:r>
              <a:rPr lang="en-US" sz="2400" dirty="0">
                <a:hlinkClick r:id="rId4"/>
              </a:rPr>
              <a:t>http://</a:t>
            </a:r>
            <a:r>
              <a:rPr lang="en-US" sz="2400" dirty="0" smtClean="0">
                <a:hlinkClick r:id="rId4"/>
              </a:rPr>
              <a:t>www.microsoft.com/security/resources/young-people.aspx</a:t>
            </a:r>
            <a:r>
              <a:rPr lang="ru-RU" sz="2400" dirty="0" smtClean="0"/>
              <a:t> , </a:t>
            </a:r>
            <a:r>
              <a:rPr lang="ru-RU" sz="2400" dirty="0" smtClean="0"/>
              <a:t>выполнен </a:t>
            </a:r>
            <a:r>
              <a:rPr lang="ru-RU" sz="2400" dirty="0" smtClean="0"/>
              <a:t>Нагаевой Марией, ученицей 11 «А» класса МБОУ СОШ №21, г. </a:t>
            </a:r>
            <a:r>
              <a:rPr lang="ru-RU" sz="2400" dirty="0" smtClean="0"/>
              <a:t>Шарья. 2013 </a:t>
            </a:r>
            <a:endParaRPr lang="ru-RU" sz="2400" dirty="0" smtClean="0"/>
          </a:p>
          <a:p>
            <a:r>
              <a:rPr lang="ru-RU" sz="2400" dirty="0" smtClean="0"/>
              <a:t>Учитель Расторгуева Лидия Николаевна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75665026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Content Placeholder 2"/>
          <p:cNvSpPr txBox="1">
            <a:spLocks/>
          </p:cNvSpPr>
          <p:nvPr/>
        </p:nvSpPr>
        <p:spPr bwMode="auto">
          <a:xfrm>
            <a:off x="1790698" y="2971800"/>
            <a:ext cx="8261684" cy="4527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38100" tIns="38100" rIns="38100" bIns="38100" numCol="1" anchor="t" anchorCtr="0" compatLnSpc="1">
            <a:prstTxWarp prst="textNoShape">
              <a:avLst/>
            </a:prstTxWarp>
          </a:bodyPr>
          <a:lstStyle>
            <a:lvl1pPr marL="457200" indent="-457200" algn="l" rtl="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rgbClr val="6BBD46"/>
              </a:buClr>
              <a:buSzPct val="122000"/>
              <a:buBlip>
                <a:blip r:embed="rId3"/>
              </a:buBlip>
              <a:defRPr sz="28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  <a:sym typeface="Lucida Grande"/>
              </a:defRPr>
            </a:lvl1pPr>
            <a:lvl2pPr marL="914400" indent="-457200" algn="l" rtl="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6BBD46"/>
              </a:buClr>
              <a:buSzPct val="122000"/>
              <a:buBlip>
                <a:blip r:embed="rId3"/>
              </a:buBlip>
              <a:defRPr sz="22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  <a:sym typeface="Lucida Grande"/>
              </a:defRPr>
            </a:lvl2pPr>
            <a:lvl3pPr marL="1104900" indent="-228600" algn="l" rtl="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itchFamily="34" charset="0"/>
              <a:buChar char="•"/>
              <a:defRPr sz="22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  <a:sym typeface="Lucida Grande"/>
              </a:defRPr>
            </a:lvl3pPr>
            <a:lvl4pPr marL="1562100" indent="-228600" algn="l" rtl="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itchFamily="34" charset="0"/>
              <a:buChar char="–"/>
              <a:defRPr sz="22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  <a:sym typeface="Lucida Grande"/>
              </a:defRPr>
            </a:lvl4pPr>
            <a:lvl5pPr marL="2019300" indent="-228600" algn="l" rtl="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itchFamily="34" charset="0"/>
              <a:buChar char="»"/>
              <a:defRPr sz="22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  <a:sym typeface="Lucida Grande"/>
              </a:defRPr>
            </a:lvl5pPr>
            <a:lvl6pPr marL="2476500" indent="-228600" algn="l" rtl="0" fontAlgn="base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itchFamily="34" charset="0"/>
              <a:buChar char="»"/>
              <a:defRPr sz="2200">
                <a:solidFill>
                  <a:schemeClr val="tx1"/>
                </a:solidFill>
                <a:latin typeface="+mn-lt"/>
                <a:ea typeface="+mn-ea"/>
                <a:sym typeface="Lucida Grande" pitchFamily="-112" charset="0"/>
              </a:defRPr>
            </a:lvl6pPr>
            <a:lvl7pPr marL="2933700" indent="-228600" algn="l" rtl="0" fontAlgn="base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itchFamily="34" charset="0"/>
              <a:buChar char="»"/>
              <a:defRPr sz="2200">
                <a:solidFill>
                  <a:schemeClr val="tx1"/>
                </a:solidFill>
                <a:latin typeface="+mn-lt"/>
                <a:ea typeface="+mn-ea"/>
                <a:sym typeface="Lucida Grande" pitchFamily="-112" charset="0"/>
              </a:defRPr>
            </a:lvl7pPr>
            <a:lvl8pPr marL="3390900" indent="-228600" algn="l" rtl="0" fontAlgn="base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itchFamily="34" charset="0"/>
              <a:buChar char="»"/>
              <a:defRPr sz="2200">
                <a:solidFill>
                  <a:schemeClr val="tx1"/>
                </a:solidFill>
                <a:latin typeface="+mn-lt"/>
                <a:ea typeface="+mn-ea"/>
                <a:sym typeface="Lucida Grande" pitchFamily="-112" charset="0"/>
              </a:defRPr>
            </a:lvl8pPr>
            <a:lvl9pPr marL="3848100" indent="-228600" algn="l" rtl="0" fontAlgn="base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itchFamily="34" charset="0"/>
              <a:buChar char="»"/>
              <a:defRPr sz="2200">
                <a:solidFill>
                  <a:schemeClr val="tx1"/>
                </a:solidFill>
                <a:latin typeface="+mn-lt"/>
                <a:ea typeface="+mn-ea"/>
                <a:sym typeface="Lucida Grande" pitchFamily="-112" charset="0"/>
              </a:defRPr>
            </a:lvl9pPr>
          </a:lstStyle>
          <a:p>
            <a:pPr lvl="0">
              <a:lnSpc>
                <a:spcPct val="150000"/>
              </a:lnSpc>
              <a:buBlip>
                <a:blip r:embed="rId4"/>
              </a:buBlip>
            </a:pPr>
            <a:r>
              <a:rPr lang="ru-RU" sz="2400" dirty="0" smtClean="0">
                <a:solidFill>
                  <a:schemeClr val="bg2">
                    <a:lumMod val="75000"/>
                  </a:schemeClr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Дети</a:t>
            </a:r>
            <a:r>
              <a:rPr lang="en-US" sz="2400" dirty="0" smtClean="0">
                <a:solidFill>
                  <a:schemeClr val="bg2">
                    <a:lumMod val="75000"/>
                  </a:schemeClr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 </a:t>
            </a:r>
            <a:r>
              <a:rPr lang="ru-RU" sz="2400" dirty="0" smtClean="0">
                <a:solidFill>
                  <a:schemeClr val="bg2">
                    <a:lumMod val="75000"/>
                  </a:schemeClr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могут</a:t>
            </a:r>
            <a:r>
              <a:rPr lang="en-US" sz="2400" dirty="0" smtClean="0">
                <a:solidFill>
                  <a:schemeClr val="bg2">
                    <a:lumMod val="75000"/>
                  </a:schemeClr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:</a:t>
            </a:r>
            <a:endParaRPr lang="en-US" sz="2400" dirty="0">
              <a:solidFill>
                <a:schemeClr val="bg2">
                  <a:lumMod val="75000"/>
                </a:schemeClr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  <a:p>
            <a:pPr lvl="1">
              <a:lnSpc>
                <a:spcPct val="150000"/>
              </a:lnSpc>
              <a:buBlip>
                <a:blip r:embed="rId4"/>
              </a:buBlip>
            </a:pPr>
            <a:r>
              <a:rPr lang="ru-RU" sz="2400" dirty="0" smtClean="0">
                <a:solidFill>
                  <a:schemeClr val="bg2">
                    <a:lumMod val="75000"/>
                  </a:schemeClr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Раскрыть личную информацию</a:t>
            </a:r>
            <a:endParaRPr lang="en-US" sz="2400" dirty="0">
              <a:solidFill>
                <a:schemeClr val="bg2">
                  <a:lumMod val="75000"/>
                </a:schemeClr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  <a:p>
            <a:pPr lvl="1">
              <a:lnSpc>
                <a:spcPct val="150000"/>
              </a:lnSpc>
              <a:buBlip>
                <a:blip r:embed="rId4"/>
              </a:buBlip>
            </a:pPr>
            <a:r>
              <a:rPr lang="ru-RU" sz="2400" dirty="0" smtClean="0">
                <a:solidFill>
                  <a:schemeClr val="bg2">
                    <a:lumMod val="75000"/>
                  </a:schemeClr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Столкнуться с неподобающим материалом</a:t>
            </a:r>
            <a:endParaRPr lang="en-US" sz="2400" dirty="0" smtClean="0">
              <a:solidFill>
                <a:schemeClr val="bg2">
                  <a:lumMod val="75000"/>
                </a:schemeClr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  <a:p>
            <a:pPr lvl="1">
              <a:lnSpc>
                <a:spcPct val="150000"/>
              </a:lnSpc>
              <a:buBlip>
                <a:blip r:embed="rId4"/>
              </a:buBlip>
            </a:pPr>
            <a:r>
              <a:rPr lang="ru-RU" sz="2400" dirty="0" smtClean="0">
                <a:solidFill>
                  <a:schemeClr val="bg2">
                    <a:lumMod val="75000"/>
                  </a:schemeClr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Загрузить вредоносное ПО</a:t>
            </a:r>
            <a:endParaRPr lang="en-US" sz="2400" dirty="0" smtClean="0">
              <a:solidFill>
                <a:schemeClr val="bg2">
                  <a:lumMod val="75000"/>
                </a:schemeClr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  <a:p>
            <a:pPr lvl="0">
              <a:lnSpc>
                <a:spcPct val="150000"/>
              </a:lnSpc>
              <a:buBlip>
                <a:blip r:embed="rId4"/>
              </a:buBlip>
            </a:pPr>
            <a:r>
              <a:rPr lang="ru-RU" sz="2400" dirty="0" smtClean="0">
                <a:solidFill>
                  <a:schemeClr val="bg2">
                    <a:lumMod val="75000"/>
                  </a:schemeClr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Другие могут раскрыть детскую информацию</a:t>
            </a:r>
            <a:endParaRPr lang="en-US" sz="2400" dirty="0">
              <a:solidFill>
                <a:schemeClr val="bg2">
                  <a:lumMod val="75000"/>
                </a:schemeClr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28" name="Title 1"/>
          <p:cNvSpPr txBox="1">
            <a:spLocks/>
          </p:cNvSpPr>
          <p:nvPr/>
        </p:nvSpPr>
        <p:spPr bwMode="auto">
          <a:xfrm>
            <a:off x="20929923" y="228600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38100" tIns="38100" rIns="38100" bIns="3810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  <a:sym typeface="Lucida Grande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Verdana" pitchFamily="34" charset="0"/>
                <a:ea typeface="MS PGothic" pitchFamily="34" charset="-128"/>
                <a:cs typeface="MS PGothic" pitchFamily="34" charset="-128"/>
                <a:sym typeface="Lucida Grande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Verdana" pitchFamily="34" charset="0"/>
                <a:ea typeface="MS PGothic" pitchFamily="34" charset="-128"/>
                <a:cs typeface="MS PGothic" pitchFamily="34" charset="-128"/>
                <a:sym typeface="Lucida Grande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Verdana" pitchFamily="34" charset="0"/>
                <a:ea typeface="MS PGothic" pitchFamily="34" charset="-128"/>
                <a:cs typeface="MS PGothic" pitchFamily="34" charset="-128"/>
                <a:sym typeface="Lucida Grande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Verdana" pitchFamily="34" charset="0"/>
                <a:ea typeface="MS PGothic" pitchFamily="34" charset="-128"/>
                <a:cs typeface="MS PGothic" pitchFamily="34" charset="-128"/>
                <a:sym typeface="Lucida Grande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Lucida Grande" pitchFamily="-112" charset="0"/>
                <a:ea typeface="ヒラギノ角ゴ ProN W3" pitchFamily="-112" charset="-128"/>
                <a:sym typeface="Lucida Grande" pitchFamily="-112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Lucida Grande" pitchFamily="-112" charset="0"/>
                <a:ea typeface="ヒラギノ角ゴ ProN W3" pitchFamily="-112" charset="-128"/>
                <a:sym typeface="Lucida Grande" pitchFamily="-112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Lucida Grande" pitchFamily="-112" charset="0"/>
                <a:ea typeface="ヒラギノ角ゴ ProN W3" pitchFamily="-112" charset="-128"/>
                <a:sym typeface="Lucida Grande" pitchFamily="-112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Lucida Grande" pitchFamily="-112" charset="0"/>
                <a:ea typeface="ヒラギノ角ゴ ProN W3" pitchFamily="-112" charset="-128"/>
                <a:sym typeface="Lucida Grande" pitchFamily="-112" charset="0"/>
              </a:defRPr>
            </a:lvl9pPr>
          </a:lstStyle>
          <a:p>
            <a:pPr lvl="0"/>
            <a:endParaRPr lang="en-US" sz="3600" dirty="0">
              <a:solidFill>
                <a:schemeClr val="bg2">
                  <a:lumMod val="75000"/>
                </a:schemeClr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pic>
        <p:nvPicPr>
          <p:cNvPr id="11" name="Picture 6" descr="soso-white.pn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08788" y="311150"/>
            <a:ext cx="2106612" cy="209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Title 1"/>
          <p:cNvSpPr txBox="1">
            <a:spLocks/>
          </p:cNvSpPr>
          <p:nvPr/>
        </p:nvSpPr>
        <p:spPr bwMode="auto">
          <a:xfrm>
            <a:off x="1790698" y="1676400"/>
            <a:ext cx="7505702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38100" tIns="38100" rIns="38100" bIns="3810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  <a:sym typeface="Lucida Grande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Verdana" pitchFamily="34" charset="0"/>
                <a:ea typeface="MS PGothic" pitchFamily="34" charset="-128"/>
                <a:cs typeface="MS PGothic" pitchFamily="34" charset="-128"/>
                <a:sym typeface="Lucida Grande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Verdana" pitchFamily="34" charset="0"/>
                <a:ea typeface="MS PGothic" pitchFamily="34" charset="-128"/>
                <a:cs typeface="MS PGothic" pitchFamily="34" charset="-128"/>
                <a:sym typeface="Lucida Grande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Verdana" pitchFamily="34" charset="0"/>
                <a:ea typeface="MS PGothic" pitchFamily="34" charset="-128"/>
                <a:cs typeface="MS PGothic" pitchFamily="34" charset="-128"/>
                <a:sym typeface="Lucida Grande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Verdana" pitchFamily="34" charset="0"/>
                <a:ea typeface="MS PGothic" pitchFamily="34" charset="-128"/>
                <a:cs typeface="MS PGothic" pitchFamily="34" charset="-128"/>
                <a:sym typeface="Lucida Grande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Lucida Grande" pitchFamily="-112" charset="0"/>
                <a:ea typeface="ヒラギノ角ゴ ProN W3" pitchFamily="-112" charset="-128"/>
                <a:sym typeface="Lucida Grande" pitchFamily="-112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Lucida Grande" pitchFamily="-112" charset="0"/>
                <a:ea typeface="ヒラギノ角ゴ ProN W3" pitchFamily="-112" charset="-128"/>
                <a:sym typeface="Lucida Grande" pitchFamily="-112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Lucida Grande" pitchFamily="-112" charset="0"/>
                <a:ea typeface="ヒラギノ角ゴ ProN W3" pitchFamily="-112" charset="-128"/>
                <a:sym typeface="Lucida Grande" pitchFamily="-112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Lucida Grande" pitchFamily="-112" charset="0"/>
                <a:ea typeface="ヒラギノ角ゴ ProN W3" pitchFamily="-112" charset="-128"/>
                <a:sym typeface="Lucida Grande" pitchFamily="-112" charset="0"/>
              </a:defRPr>
            </a:lvl9pPr>
          </a:lstStyle>
          <a:p>
            <a:r>
              <a:rPr lang="ru-RU" sz="3600" dirty="0" smtClean="0">
                <a:solidFill>
                  <a:schemeClr val="bg2">
                    <a:lumMod val="75000"/>
                  </a:schemeClr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Каковы риски</a:t>
            </a:r>
            <a:r>
              <a:rPr lang="en-US" sz="3600" dirty="0" smtClean="0">
                <a:solidFill>
                  <a:schemeClr val="bg2">
                    <a:lumMod val="75000"/>
                  </a:schemeClr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?</a:t>
            </a:r>
            <a:endParaRPr lang="en-US" sz="2400" kern="1200" dirty="0">
              <a:solidFill>
                <a:schemeClr val="accent6">
                  <a:lumMod val="75000"/>
                </a:schemeClr>
              </a:solidFill>
              <a:latin typeface="Segoe UI" pitchFamily="34" charset="0"/>
              <a:ea typeface="Segoe UI" pitchFamily="34" charset="0"/>
              <a:cs typeface="Segoe UI" pitchFamily="34" charset="0"/>
              <a:sym typeface="Gill Sans"/>
            </a:endParaRPr>
          </a:p>
        </p:txBody>
      </p:sp>
      <p:pic>
        <p:nvPicPr>
          <p:cNvPr id="23" name="Picture 3" descr="\\CMUSSRV6\Public\Graphics Library\Microsoft\Icons - Illustrations\misc_ms_approved\warning sign.pn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47662" y="1548340"/>
            <a:ext cx="1309160" cy="1309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5286756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5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50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50"/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50"/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50"/>
                                        <p:tgtEl>
                                          <p:spTgt spid="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uiExpand="1" build="p"/>
      <p:bldP spid="1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" b="-3"/>
          <a:stretch/>
        </p:blipFill>
        <p:spPr bwMode="auto">
          <a:xfrm>
            <a:off x="1" y="-640080"/>
            <a:ext cx="9143999" cy="7498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571440" y="4643446"/>
            <a:ext cx="8572560" cy="1785950"/>
          </a:xfrm>
          <a:prstGeom prst="rect">
            <a:avLst/>
          </a:prstGeom>
        </p:spPr>
        <p:txBody>
          <a:bodyPr/>
          <a:lstStyle/>
          <a:p>
            <a:pPr algn="r"/>
            <a:r>
              <a:rPr lang="ru-RU" sz="3600" kern="1200" dirty="0" smtClean="0">
                <a:solidFill>
                  <a:schemeClr val="accent5">
                    <a:lumMod val="25000"/>
                  </a:schemeClr>
                </a:solidFill>
                <a:effectLst>
                  <a:innerShdw blurRad="50800" dist="25400" dir="13500000">
                    <a:prstClr val="black">
                      <a:alpha val="69000"/>
                    </a:prstClr>
                  </a:innerShdw>
                </a:effectLst>
                <a:latin typeface="Segoe UI" pitchFamily="34" charset="0"/>
                <a:ea typeface="Segoe UI" pitchFamily="34" charset="0"/>
                <a:cs typeface="Segoe UI" pitchFamily="34" charset="0"/>
              </a:rPr>
              <a:t>Безопасность в Интернете</a:t>
            </a:r>
            <a:r>
              <a:rPr lang="en-US" sz="3600" kern="1200" dirty="0" smtClean="0">
                <a:solidFill>
                  <a:schemeClr val="accent5">
                    <a:lumMod val="25000"/>
                  </a:schemeClr>
                </a:solidFill>
                <a:effectLst>
                  <a:innerShdw blurRad="50800" dist="25400" dir="13500000">
                    <a:prstClr val="black">
                      <a:alpha val="69000"/>
                    </a:prstClr>
                  </a:innerShdw>
                </a:effectLst>
                <a:latin typeface="Segoe UI" pitchFamily="34" charset="0"/>
                <a:ea typeface="Segoe UI" pitchFamily="34" charset="0"/>
                <a:cs typeface="Segoe UI" pitchFamily="34" charset="0"/>
              </a:rPr>
              <a:t> </a:t>
            </a:r>
            <a:br>
              <a:rPr lang="en-US" sz="3600" kern="1200" dirty="0" smtClean="0">
                <a:solidFill>
                  <a:schemeClr val="accent5">
                    <a:lumMod val="25000"/>
                  </a:schemeClr>
                </a:solidFill>
                <a:effectLst>
                  <a:innerShdw blurRad="50800" dist="25400" dir="13500000">
                    <a:prstClr val="black">
                      <a:alpha val="69000"/>
                    </a:prstClr>
                  </a:innerShdw>
                </a:effectLst>
                <a:latin typeface="Segoe UI" pitchFamily="34" charset="0"/>
                <a:ea typeface="Segoe UI" pitchFamily="34" charset="0"/>
                <a:cs typeface="Segoe UI" pitchFamily="34" charset="0"/>
              </a:rPr>
            </a:br>
            <a:r>
              <a:rPr lang="ru-RU" sz="3600" kern="1200" dirty="0" smtClean="0">
                <a:solidFill>
                  <a:schemeClr val="accent5">
                    <a:lumMod val="25000"/>
                  </a:schemeClr>
                </a:solidFill>
                <a:effectLst>
                  <a:innerShdw blurRad="50800" dist="25400" dir="13500000">
                    <a:prstClr val="black">
                      <a:alpha val="69000"/>
                    </a:prstClr>
                  </a:innerShdw>
                </a:effectLst>
                <a:latin typeface="Segoe UI" pitchFamily="34" charset="0"/>
                <a:ea typeface="Segoe UI" pitchFamily="34" charset="0"/>
                <a:cs typeface="Segoe UI" pitchFamily="34" charset="0"/>
              </a:rPr>
              <a:t>для детей</a:t>
            </a:r>
            <a:r>
              <a:rPr lang="en-US" sz="3600" kern="1200" dirty="0" smtClean="0">
                <a:solidFill>
                  <a:schemeClr val="accent5">
                    <a:lumMod val="25000"/>
                  </a:schemeClr>
                </a:solidFill>
                <a:effectLst>
                  <a:innerShdw blurRad="50800" dist="25400" dir="13500000">
                    <a:prstClr val="black">
                      <a:alpha val="69000"/>
                    </a:prstClr>
                  </a:innerShdw>
                </a:effectLst>
                <a:latin typeface="Segoe UI" pitchFamily="34" charset="0"/>
                <a:ea typeface="Segoe UI" pitchFamily="34" charset="0"/>
                <a:cs typeface="Segoe UI" pitchFamily="34" charset="0"/>
              </a:rPr>
              <a:t>: </a:t>
            </a:r>
            <a:br>
              <a:rPr lang="en-US" sz="3600" kern="1200" dirty="0" smtClean="0">
                <a:solidFill>
                  <a:schemeClr val="accent5">
                    <a:lumMod val="25000"/>
                  </a:schemeClr>
                </a:solidFill>
                <a:effectLst>
                  <a:innerShdw blurRad="50800" dist="25400" dir="13500000">
                    <a:prstClr val="black">
                      <a:alpha val="69000"/>
                    </a:prstClr>
                  </a:innerShdw>
                </a:effectLst>
                <a:latin typeface="Segoe UI" pitchFamily="34" charset="0"/>
                <a:ea typeface="Segoe UI" pitchFamily="34" charset="0"/>
                <a:cs typeface="Segoe UI" pitchFamily="34" charset="0"/>
              </a:rPr>
            </a:br>
            <a:r>
              <a:rPr lang="en-US" sz="4400" kern="1200" dirty="0" smtClean="0">
                <a:solidFill>
                  <a:schemeClr val="accent5">
                    <a:lumMod val="25000"/>
                  </a:schemeClr>
                </a:solidFill>
                <a:effectLst>
                  <a:innerShdw blurRad="50800" dist="25400" dir="13500000">
                    <a:prstClr val="black">
                      <a:alpha val="69000"/>
                    </a:prstClr>
                  </a:innerShdw>
                </a:effectLst>
                <a:latin typeface="Segoe UI" pitchFamily="34" charset="0"/>
                <a:ea typeface="Segoe UI" pitchFamily="34" charset="0"/>
                <a:cs typeface="Segoe UI" pitchFamily="34" charset="0"/>
              </a:rPr>
              <a:t>3 </a:t>
            </a:r>
            <a:r>
              <a:rPr lang="ru-RU" sz="4400" kern="1200" dirty="0" smtClean="0">
                <a:solidFill>
                  <a:schemeClr val="accent5">
                    <a:lumMod val="25000"/>
                  </a:schemeClr>
                </a:solidFill>
                <a:effectLst>
                  <a:innerShdw blurRad="50800" dist="25400" dir="13500000">
                    <a:prstClr val="black">
                      <a:alpha val="69000"/>
                    </a:prstClr>
                  </a:innerShdw>
                </a:effectLst>
                <a:latin typeface="Segoe UI" pitchFamily="34" charset="0"/>
                <a:ea typeface="Segoe UI" pitchFamily="34" charset="0"/>
                <a:cs typeface="Segoe UI" pitchFamily="34" charset="0"/>
              </a:rPr>
              <a:t>шага</a:t>
            </a:r>
            <a:endParaRPr lang="en-US" sz="4400" kern="1200" dirty="0">
              <a:solidFill>
                <a:schemeClr val="accent5">
                  <a:lumMod val="25000"/>
                </a:schemeClr>
              </a:solidFill>
              <a:effectLst>
                <a:innerShdw blurRad="50800" dist="25400" dir="13500000">
                  <a:prstClr val="black">
                    <a:alpha val="69000"/>
                  </a:prstClr>
                </a:innerShdw>
              </a:effectLst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4" name="Rectangle 3"/>
          <p:cNvSpPr/>
          <p:nvPr/>
        </p:nvSpPr>
        <p:spPr bwMode="auto">
          <a:xfrm>
            <a:off x="1371600" y="4681814"/>
            <a:ext cx="7772400" cy="2176186"/>
          </a:xfrm>
          <a:prstGeom prst="rect">
            <a:avLst/>
          </a:prstGeom>
          <a:solidFill>
            <a:schemeClr val="bg1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63500" sx="102000" sy="102000" algn="ctr" rotWithShape="0">
              <a:prstClr val="black">
                <a:alpha val="2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Gill Sans" pitchFamily="-112" charset="0"/>
              <a:ea typeface="ヒラギノ角ゴ ProN W3" pitchFamily="-112" charset="-128"/>
              <a:sym typeface="Gill Sans" pitchFamily="-11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500430" y="4572008"/>
            <a:ext cx="62484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</a:pPr>
            <a:r>
              <a:rPr lang="en-US" sz="2000" dirty="0" smtClean="0">
                <a:solidFill>
                  <a:schemeClr val="bg2">
                    <a:lumMod val="75000"/>
                  </a:schemeClr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1. </a:t>
            </a:r>
            <a:r>
              <a:rPr lang="ru-RU" sz="2000" dirty="0" smtClean="0">
                <a:solidFill>
                  <a:schemeClr val="bg2">
                    <a:lumMod val="75000"/>
                  </a:schemeClr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Обратите внимание на онлайн-деятельность детей </a:t>
            </a:r>
            <a:endParaRPr lang="en-US" sz="2000" dirty="0">
              <a:solidFill>
                <a:schemeClr val="bg2">
                  <a:lumMod val="75000"/>
                </a:schemeClr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  <a:p>
            <a:pPr lvl="0">
              <a:lnSpc>
                <a:spcPct val="150000"/>
              </a:lnSpc>
            </a:pPr>
            <a:r>
              <a:rPr lang="en-US" sz="2000" dirty="0" smtClean="0">
                <a:solidFill>
                  <a:schemeClr val="bg2">
                    <a:lumMod val="75000"/>
                  </a:schemeClr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2. </a:t>
            </a:r>
            <a:r>
              <a:rPr lang="ru-RU" sz="2000" dirty="0" smtClean="0">
                <a:solidFill>
                  <a:schemeClr val="bg2">
                    <a:lumMod val="75000"/>
                  </a:schemeClr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Установите четкие правила</a:t>
            </a:r>
            <a:endParaRPr lang="en-US" sz="2000" dirty="0">
              <a:solidFill>
                <a:schemeClr val="bg2">
                  <a:lumMod val="75000"/>
                </a:schemeClr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  <a:p>
            <a:pPr lvl="0">
              <a:lnSpc>
                <a:spcPct val="150000"/>
              </a:lnSpc>
            </a:pPr>
            <a:r>
              <a:rPr lang="en-US" sz="2000" dirty="0" smtClean="0">
                <a:solidFill>
                  <a:schemeClr val="bg2">
                    <a:lumMod val="75000"/>
                  </a:schemeClr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3. </a:t>
            </a:r>
            <a:r>
              <a:rPr lang="ru-RU" sz="2000" dirty="0" smtClean="0">
                <a:solidFill>
                  <a:schemeClr val="bg2">
                    <a:lumMod val="75000"/>
                  </a:schemeClr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Заставьте технологии работать</a:t>
            </a:r>
            <a:endParaRPr lang="en-US" sz="2000" dirty="0">
              <a:solidFill>
                <a:schemeClr val="bg2">
                  <a:lumMod val="75000"/>
                </a:schemeClr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pic>
        <p:nvPicPr>
          <p:cNvPr id="9" name="Picture 3" descr="C:\Users\chadl\Desktop\M2928 - Internet Safety Decks\misc_ms_approved\white list check list.pn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76400" y="4339392"/>
            <a:ext cx="1795462" cy="17954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716882" y="4379872"/>
            <a:ext cx="1714498" cy="17144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" name="Group 2"/>
          <p:cNvGrpSpPr/>
          <p:nvPr/>
        </p:nvGrpSpPr>
        <p:grpSpPr>
          <a:xfrm>
            <a:off x="1537487" y="4352092"/>
            <a:ext cx="1795458" cy="1892807"/>
            <a:chOff x="-304800" y="1981200"/>
            <a:chExt cx="1795458" cy="1892807"/>
          </a:xfrm>
        </p:grpSpPr>
        <p:grpSp>
          <p:nvGrpSpPr>
            <p:cNvPr id="2" name="Group 1"/>
            <p:cNvGrpSpPr/>
            <p:nvPr/>
          </p:nvGrpSpPr>
          <p:grpSpPr>
            <a:xfrm>
              <a:off x="-304800" y="1981200"/>
              <a:ext cx="1795458" cy="1795458"/>
              <a:chOff x="1527569" y="4314388"/>
              <a:chExt cx="1795458" cy="1795458"/>
            </a:xfrm>
          </p:grpSpPr>
          <p:pic>
            <p:nvPicPr>
              <p:cNvPr id="11" name="Picture 2"/>
              <p:cNvPicPr>
                <a:picLocks noChangeAspect="1" noChangeArrowheads="1"/>
              </p:cNvPicPr>
              <p:nvPr/>
            </p:nvPicPr>
            <p:blipFill>
              <a:blip r:embed="rId6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 bwMode="auto">
              <a:xfrm>
                <a:off x="1527569" y="4314388"/>
                <a:ext cx="1795458" cy="179545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2" name="Picture 2" descr="\\CMUSSRV6\Public\Graphics Library\Microsoft\Icons - Illustrations\_WINDOWS VISTA ICONS\Game Controller.png"/>
              <p:cNvPicPr>
                <a:picLocks noChangeAspect="1" noChangeArrowheads="1"/>
              </p:cNvPicPr>
              <p:nvPr/>
            </p:nvPicPr>
            <p:blipFill>
              <a:blip r:embed="rId7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577179" y="5490571"/>
                <a:ext cx="471942" cy="36056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pic>
          <p:nvPicPr>
            <p:cNvPr id="13" name="Picture 2" descr="\\CMUSSRV6\Public\Graphics Library\Microsoft\Icons - Illustrations\misc_ms_approved\mobile cell phone.png"/>
            <p:cNvPicPr>
              <a:picLocks noChangeAspect="1" noChangeArrowheads="1"/>
            </p:cNvPicPr>
            <p:nvPr/>
          </p:nvPicPr>
          <p:blipFill>
            <a:blip r:embed="rId8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2929" y="3222108"/>
              <a:ext cx="651901" cy="65189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4" grpId="0" animBg="1"/>
      <p:bldP spid="7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C:\Users\chadl\Desktop\M2928 - Internet Safety Decks_new\MSC12_Chloe_001[1]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-2214610" y="500042"/>
            <a:ext cx="12805483" cy="853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AutoShape 2" descr="https://mediabank.partners.extranet.microsoft.com/_trust/"/>
          <p:cNvSpPr>
            <a:spLocks noChangeAspect="1" noChangeArrowheads="1"/>
          </p:cNvSpPr>
          <p:nvPr/>
        </p:nvSpPr>
        <p:spPr bwMode="auto">
          <a:xfrm>
            <a:off x="63500" y="-136525"/>
            <a:ext cx="9544050" cy="6362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1" name="Picture 7" descr="slide header - alt.psd"/>
          <p:cNvPicPr>
            <a:picLocks noChangeAspect="1"/>
          </p:cNvPicPr>
          <p:nvPr/>
        </p:nvPicPr>
        <p:blipFill rotWithShape="1">
          <a:blip r:embed="rId4" cstate="print"/>
          <a:srcRect b="46455"/>
          <a:stretch/>
        </p:blipFill>
        <p:spPr bwMode="auto">
          <a:xfrm>
            <a:off x="0" y="0"/>
            <a:ext cx="9144000" cy="36721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6" descr="soso-white.pn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08788" y="311150"/>
            <a:ext cx="2106612" cy="209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Rectangle 1"/>
          <p:cNvSpPr/>
          <p:nvPr/>
        </p:nvSpPr>
        <p:spPr>
          <a:xfrm>
            <a:off x="-2124440" y="648552"/>
            <a:ext cx="4572000" cy="2375009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0" hangingPunct="0">
              <a:spcBef>
                <a:spcPts val="500"/>
              </a:spcBef>
              <a:buClr>
                <a:srgbClr val="6BBD46"/>
              </a:buClr>
              <a:buSzPct val="122000"/>
            </a:pPr>
            <a:r>
              <a:rPr lang="ru-RU" sz="4400" dirty="0" smtClean="0">
                <a:solidFill>
                  <a:schemeClr val="accent1">
                    <a:lumMod val="90000"/>
                    <a:lumOff val="10000"/>
                  </a:schemeClr>
                </a:solidFill>
                <a:latin typeface="Segoe UI" pitchFamily="34" charset="0"/>
                <a:ea typeface="Segoe UI" pitchFamily="34" charset="0"/>
                <a:cs typeface="Segoe UI" pitchFamily="34" charset="0"/>
                <a:sym typeface="Lucida Grande"/>
              </a:rPr>
              <a:t>Шаг 1</a:t>
            </a:r>
            <a:endParaRPr lang="en-US" sz="4400" dirty="0" smtClean="0">
              <a:solidFill>
                <a:schemeClr val="accent1">
                  <a:lumMod val="90000"/>
                  <a:lumOff val="10000"/>
                </a:schemeClr>
              </a:solidFill>
              <a:latin typeface="Segoe UI" pitchFamily="34" charset="0"/>
              <a:ea typeface="Segoe UI" pitchFamily="34" charset="0"/>
              <a:cs typeface="Segoe UI" pitchFamily="34" charset="0"/>
              <a:sym typeface="Lucida Grande"/>
            </a:endParaRPr>
          </a:p>
          <a:p>
            <a:pPr eaLnBrk="0" hangingPunct="0">
              <a:spcBef>
                <a:spcPts val="500"/>
              </a:spcBef>
              <a:buClr>
                <a:srgbClr val="6BBD46"/>
              </a:buClr>
              <a:buSzPct val="122000"/>
            </a:pPr>
            <a:r>
              <a:rPr lang="ru-RU" dirty="0" smtClean="0">
                <a:solidFill>
                  <a:schemeClr val="accent1">
                    <a:lumMod val="90000"/>
                    <a:lumOff val="10000"/>
                  </a:schemeClr>
                </a:solidFill>
                <a:latin typeface="Segoe UI" pitchFamily="34" charset="0"/>
                <a:ea typeface="Segoe UI" pitchFamily="34" charset="0"/>
                <a:cs typeface="Segoe UI" pitchFamily="34" charset="0"/>
                <a:sym typeface="Lucida Grande"/>
              </a:rPr>
              <a:t>Обратите внимание</a:t>
            </a:r>
          </a:p>
          <a:p>
            <a:pPr eaLnBrk="0" hangingPunct="0">
              <a:spcBef>
                <a:spcPts val="500"/>
              </a:spcBef>
              <a:buClr>
                <a:srgbClr val="6BBD46"/>
              </a:buClr>
              <a:buSzPct val="122000"/>
            </a:pPr>
            <a:r>
              <a:rPr lang="ru-RU" dirty="0" smtClean="0">
                <a:solidFill>
                  <a:schemeClr val="accent1">
                    <a:lumMod val="90000"/>
                    <a:lumOff val="10000"/>
                  </a:schemeClr>
                </a:solidFill>
                <a:latin typeface="Segoe UI" pitchFamily="34" charset="0"/>
                <a:ea typeface="Segoe UI" pitchFamily="34" charset="0"/>
                <a:cs typeface="Segoe UI" pitchFamily="34" charset="0"/>
                <a:sym typeface="Lucida Grande"/>
              </a:rPr>
              <a:t>на онлайн-деятельность детей</a:t>
            </a:r>
          </a:p>
        </p:txBody>
      </p:sp>
    </p:spTree>
    <p:extLst>
      <p:ext uri="{BB962C8B-B14F-4D97-AF65-F5344CB8AC3E}">
        <p14:creationId xmlns:p14="http://schemas.microsoft.com/office/powerpoint/2010/main" val="31940008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 idx="4294967295"/>
          </p:nvPr>
        </p:nvSpPr>
        <p:spPr>
          <a:xfrm>
            <a:off x="1790698" y="1676400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z="3600" kern="1200" dirty="0" smtClean="0">
                <a:solidFill>
                  <a:schemeClr val="bg2">
                    <a:lumMod val="75000"/>
                  </a:schemeClr>
                </a:solidFill>
                <a:latin typeface="Segoe UI" pitchFamily="34" charset="0"/>
                <a:ea typeface="Segoe UI" pitchFamily="34" charset="0"/>
                <a:cs typeface="Segoe UI" pitchFamily="34" charset="0"/>
                <a:sym typeface="Gill Sans"/>
              </a:rPr>
              <a:t>Обратите внимание на онлайн-</a:t>
            </a:r>
            <a:br>
              <a:rPr lang="ru-RU" sz="3600" kern="1200" dirty="0" smtClean="0">
                <a:solidFill>
                  <a:schemeClr val="bg2">
                    <a:lumMod val="75000"/>
                  </a:schemeClr>
                </a:solidFill>
                <a:latin typeface="Segoe UI" pitchFamily="34" charset="0"/>
                <a:ea typeface="Segoe UI" pitchFamily="34" charset="0"/>
                <a:cs typeface="Segoe UI" pitchFamily="34" charset="0"/>
                <a:sym typeface="Gill Sans"/>
              </a:rPr>
            </a:br>
            <a:r>
              <a:rPr lang="ru-RU" sz="3600" kern="1200" dirty="0" smtClean="0">
                <a:solidFill>
                  <a:schemeClr val="bg2">
                    <a:lumMod val="75000"/>
                  </a:schemeClr>
                </a:solidFill>
                <a:latin typeface="Segoe UI" pitchFamily="34" charset="0"/>
                <a:ea typeface="Segoe UI" pitchFamily="34" charset="0"/>
                <a:cs typeface="Segoe UI" pitchFamily="34" charset="0"/>
                <a:sym typeface="Gill Sans"/>
              </a:rPr>
              <a:t>деятельность детей</a:t>
            </a:r>
            <a:r>
              <a:rPr lang="en-US" sz="3600" kern="1200" dirty="0" smtClean="0">
                <a:solidFill>
                  <a:schemeClr val="bg2">
                    <a:lumMod val="75000"/>
                  </a:schemeClr>
                </a:solidFill>
                <a:latin typeface="Segoe UI" pitchFamily="34" charset="0"/>
                <a:ea typeface="Segoe UI" pitchFamily="34" charset="0"/>
                <a:cs typeface="Segoe UI" pitchFamily="34" charset="0"/>
                <a:sym typeface="Gill Sans"/>
              </a:rPr>
              <a:t>:</a:t>
            </a:r>
            <a:r>
              <a:rPr lang="ru-RU" sz="3600" kern="1200" dirty="0" smtClean="0">
                <a:solidFill>
                  <a:schemeClr val="bg2">
                    <a:lumMod val="75000"/>
                  </a:schemeClr>
                </a:solidFill>
                <a:latin typeface="Segoe UI" pitchFamily="34" charset="0"/>
                <a:ea typeface="Segoe UI" pitchFamily="34" charset="0"/>
                <a:cs typeface="Segoe UI" pitchFamily="34" charset="0"/>
                <a:sym typeface="Gill Sans"/>
              </a:rPr>
              <a:t> </a:t>
            </a:r>
            <a:endParaRPr lang="en-US" sz="3600" kern="1200" dirty="0">
              <a:solidFill>
                <a:schemeClr val="bg2">
                  <a:lumMod val="75000"/>
                </a:schemeClr>
              </a:solidFill>
              <a:latin typeface="Segoe UI" pitchFamily="34" charset="0"/>
              <a:ea typeface="Segoe UI" pitchFamily="34" charset="0"/>
              <a:cs typeface="Segoe UI" pitchFamily="34" charset="0"/>
              <a:sym typeface="Gill Sans"/>
            </a:endParaRPr>
          </a:p>
        </p:txBody>
      </p:sp>
      <p:sp>
        <p:nvSpPr>
          <p:cNvPr id="7171" name="Content Placeholder 2"/>
          <p:cNvSpPr>
            <a:spLocks noGrp="1"/>
          </p:cNvSpPr>
          <p:nvPr>
            <p:ph idx="4294967295"/>
          </p:nvPr>
        </p:nvSpPr>
        <p:spPr>
          <a:xfrm>
            <a:off x="1790698" y="3200400"/>
            <a:ext cx="8261684" cy="4527550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150000"/>
              </a:lnSpc>
              <a:buBlip>
                <a:blip r:embed="rId3"/>
              </a:buBlip>
            </a:pPr>
            <a:r>
              <a:rPr lang="ru-RU" sz="2400" kern="1200" dirty="0" smtClean="0">
                <a:solidFill>
                  <a:schemeClr val="bg2">
                    <a:lumMod val="75000"/>
                  </a:schemeClr>
                </a:solidFill>
                <a:latin typeface="Segoe UI" pitchFamily="34" charset="0"/>
                <a:ea typeface="Segoe UI" pitchFamily="34" charset="0"/>
                <a:cs typeface="Segoe UI" pitchFamily="34" charset="0"/>
                <a:sym typeface="Gill Sans"/>
              </a:rPr>
              <a:t>Присоединитесь к веселью</a:t>
            </a:r>
            <a:endParaRPr lang="en-US" sz="2400" kern="1200" dirty="0" smtClean="0">
              <a:solidFill>
                <a:schemeClr val="bg2">
                  <a:lumMod val="75000"/>
                </a:schemeClr>
              </a:solidFill>
              <a:latin typeface="Segoe UI" pitchFamily="34" charset="0"/>
              <a:ea typeface="Segoe UI" pitchFamily="34" charset="0"/>
              <a:cs typeface="Segoe UI" pitchFamily="34" charset="0"/>
              <a:sym typeface="Gill Sans"/>
            </a:endParaRPr>
          </a:p>
          <a:p>
            <a:pPr lvl="0">
              <a:lnSpc>
                <a:spcPct val="150000"/>
              </a:lnSpc>
              <a:buBlip>
                <a:blip r:embed="rId3"/>
              </a:buBlip>
            </a:pPr>
            <a:r>
              <a:rPr lang="ru-RU" sz="2400" kern="1200" dirty="0" smtClean="0">
                <a:solidFill>
                  <a:schemeClr val="bg2">
                    <a:lumMod val="75000"/>
                  </a:schemeClr>
                </a:solidFill>
                <a:latin typeface="Segoe UI" pitchFamily="34" charset="0"/>
                <a:ea typeface="Segoe UI" pitchFamily="34" charset="0"/>
                <a:cs typeface="Segoe UI" pitchFamily="34" charset="0"/>
                <a:sym typeface="Gill Sans"/>
              </a:rPr>
              <a:t>Оцените веб-сайты и устройства заранее</a:t>
            </a:r>
            <a:endParaRPr lang="en-US" sz="2400" kern="1200" dirty="0">
              <a:solidFill>
                <a:schemeClr val="bg2">
                  <a:lumMod val="75000"/>
                </a:schemeClr>
              </a:solidFill>
              <a:latin typeface="Segoe UI" pitchFamily="34" charset="0"/>
              <a:ea typeface="Segoe UI" pitchFamily="34" charset="0"/>
              <a:cs typeface="Segoe UI" pitchFamily="34" charset="0"/>
              <a:sym typeface="Gill Sans"/>
            </a:endParaRPr>
          </a:p>
          <a:p>
            <a:pPr lvl="0">
              <a:lnSpc>
                <a:spcPct val="150000"/>
              </a:lnSpc>
              <a:buBlip>
                <a:blip r:embed="rId3"/>
              </a:buBlip>
            </a:pPr>
            <a:r>
              <a:rPr lang="ru-RU" sz="2400" kern="1200" dirty="0" smtClean="0">
                <a:solidFill>
                  <a:schemeClr val="bg2">
                    <a:lumMod val="75000"/>
                  </a:schemeClr>
                </a:solidFill>
                <a:latin typeface="Segoe UI" pitchFamily="34" charset="0"/>
                <a:ea typeface="Segoe UI" pitchFamily="34" charset="0"/>
                <a:cs typeface="Segoe UI" pitchFamily="34" charset="0"/>
                <a:sym typeface="Gill Sans"/>
              </a:rPr>
              <a:t>Разместите компьютеры и консоли вместе</a:t>
            </a:r>
            <a:r>
              <a:rPr lang="en-US" sz="2400" kern="1200" dirty="0" smtClean="0">
                <a:solidFill>
                  <a:schemeClr val="bg2">
                    <a:lumMod val="75000"/>
                  </a:schemeClr>
                </a:solidFill>
                <a:latin typeface="Segoe UI" pitchFamily="34" charset="0"/>
                <a:ea typeface="Segoe UI" pitchFamily="34" charset="0"/>
                <a:cs typeface="Segoe UI" pitchFamily="34" charset="0"/>
                <a:sym typeface="Gill Sans"/>
              </a:rPr>
              <a:t> </a:t>
            </a:r>
            <a:endParaRPr lang="en-US" sz="2400" kern="1200" dirty="0">
              <a:solidFill>
                <a:schemeClr val="bg2">
                  <a:lumMod val="75000"/>
                </a:schemeClr>
              </a:solidFill>
              <a:latin typeface="Segoe UI" pitchFamily="34" charset="0"/>
              <a:ea typeface="Segoe UI" pitchFamily="34" charset="0"/>
              <a:cs typeface="Segoe UI" pitchFamily="34" charset="0"/>
              <a:sym typeface="Gill Sans"/>
            </a:endParaRPr>
          </a:p>
          <a:p>
            <a:pPr>
              <a:lnSpc>
                <a:spcPct val="150000"/>
              </a:lnSpc>
              <a:buBlip>
                <a:blip r:embed="rId3"/>
              </a:buBlip>
            </a:pPr>
            <a:r>
              <a:rPr lang="ru-RU" sz="2400" kern="1200" dirty="0" smtClean="0">
                <a:solidFill>
                  <a:schemeClr val="bg2">
                    <a:lumMod val="75000"/>
                  </a:schemeClr>
                </a:solidFill>
                <a:latin typeface="Segoe UI" pitchFamily="34" charset="0"/>
                <a:ea typeface="Segoe UI" pitchFamily="34" charset="0"/>
                <a:cs typeface="Segoe UI" pitchFamily="34" charset="0"/>
                <a:sym typeface="Gill Sans"/>
              </a:rPr>
              <a:t>Следите за изменениями в поведении</a:t>
            </a:r>
            <a:endParaRPr lang="en-US" sz="2400" kern="1200" dirty="0">
              <a:solidFill>
                <a:schemeClr val="bg2">
                  <a:lumMod val="75000"/>
                </a:schemeClr>
              </a:solidFill>
              <a:latin typeface="Segoe UI" pitchFamily="34" charset="0"/>
              <a:ea typeface="Segoe UI" pitchFamily="34" charset="0"/>
              <a:cs typeface="Segoe UI" pitchFamily="34" charset="0"/>
              <a:sym typeface="Gill Sans"/>
            </a:endParaRPr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60384" y="1479583"/>
            <a:ext cx="1346133" cy="13461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6" descr="soso-white.pn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08788" y="311150"/>
            <a:ext cx="2106612" cy="209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Box 1"/>
          <p:cNvSpPr txBox="1"/>
          <p:nvPr/>
        </p:nvSpPr>
        <p:spPr>
          <a:xfrm>
            <a:off x="-228600" y="6019800"/>
            <a:ext cx="86106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solidFill>
                  <a:srgbClr val="6BBD46">
                    <a:alpha val="20000"/>
                  </a:srgbClr>
                </a:solidFill>
              </a:rPr>
              <a:t>Step 1</a:t>
            </a:r>
            <a:endParaRPr lang="en-US" sz="6600" dirty="0">
              <a:solidFill>
                <a:srgbClr val="6BBD46">
                  <a:alpha val="20000"/>
                </a:srgbClr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50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50"/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50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50"/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0" grpId="0"/>
      <p:bldP spid="7171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460320" y="355492"/>
            <a:ext cx="9756719" cy="65025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7" descr="slide header - alt.psd"/>
          <p:cNvPicPr>
            <a:picLocks noChangeAspect="1"/>
          </p:cNvPicPr>
          <p:nvPr/>
        </p:nvPicPr>
        <p:blipFill rotWithShape="1">
          <a:blip r:embed="rId4" cstate="print"/>
          <a:srcRect b="46455"/>
          <a:stretch/>
        </p:blipFill>
        <p:spPr bwMode="auto">
          <a:xfrm>
            <a:off x="0" y="0"/>
            <a:ext cx="9144000" cy="36721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39" name="Content Placeholder 2"/>
          <p:cNvSpPr>
            <a:spLocks noGrp="1"/>
          </p:cNvSpPr>
          <p:nvPr>
            <p:ph idx="4294967295"/>
          </p:nvPr>
        </p:nvSpPr>
        <p:spPr>
          <a:xfrm>
            <a:off x="4876800" y="838200"/>
            <a:ext cx="3505200" cy="1351213"/>
          </a:xfrm>
          <a:prstGeom prst="rect">
            <a:avLst/>
          </a:prstGeom>
        </p:spPr>
        <p:txBody>
          <a:bodyPr/>
          <a:lstStyle/>
          <a:p>
            <a:pPr marL="0" indent="0">
              <a:lnSpc>
                <a:spcPct val="100000"/>
              </a:lnSpc>
              <a:buNone/>
            </a:pPr>
            <a:r>
              <a:rPr lang="ru-RU" sz="4400" kern="1200" dirty="0" smtClean="0">
                <a:solidFill>
                  <a:schemeClr val="accent1">
                    <a:lumMod val="90000"/>
                    <a:lumOff val="10000"/>
                  </a:schemeClr>
                </a:solidFill>
                <a:latin typeface="Segoe UI" pitchFamily="34" charset="0"/>
                <a:ea typeface="Segoe UI" pitchFamily="34" charset="0"/>
                <a:cs typeface="Segoe UI" pitchFamily="34" charset="0"/>
                <a:sym typeface="Gill Sans"/>
              </a:rPr>
              <a:t>Шаг</a:t>
            </a:r>
            <a:r>
              <a:rPr lang="en-US" sz="4400" kern="1200" dirty="0" smtClean="0">
                <a:solidFill>
                  <a:schemeClr val="accent1">
                    <a:lumMod val="90000"/>
                    <a:lumOff val="10000"/>
                  </a:schemeClr>
                </a:solidFill>
                <a:latin typeface="Segoe UI" pitchFamily="34" charset="0"/>
                <a:ea typeface="Segoe UI" pitchFamily="34" charset="0"/>
                <a:cs typeface="Segoe UI" pitchFamily="34" charset="0"/>
                <a:sym typeface="Gill Sans"/>
              </a:rPr>
              <a:t> </a:t>
            </a:r>
            <a:r>
              <a:rPr lang="en-US" sz="4400" kern="1200" dirty="0">
                <a:solidFill>
                  <a:schemeClr val="accent1">
                    <a:lumMod val="90000"/>
                    <a:lumOff val="10000"/>
                  </a:schemeClr>
                </a:solidFill>
                <a:latin typeface="Segoe UI" pitchFamily="34" charset="0"/>
                <a:ea typeface="Segoe UI" pitchFamily="34" charset="0"/>
                <a:cs typeface="Segoe UI" pitchFamily="34" charset="0"/>
                <a:sym typeface="Gill Sans"/>
              </a:rPr>
              <a:t>2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ru-RU" sz="3200" kern="1200" dirty="0" smtClean="0">
                <a:solidFill>
                  <a:schemeClr val="accent1">
                    <a:lumMod val="90000"/>
                    <a:lumOff val="10000"/>
                  </a:schemeClr>
                </a:solidFill>
                <a:latin typeface="Segoe UI" pitchFamily="34" charset="0"/>
                <a:ea typeface="Segoe UI" pitchFamily="34" charset="0"/>
                <a:cs typeface="Segoe UI" pitchFamily="34" charset="0"/>
                <a:sym typeface="Gill Sans"/>
              </a:rPr>
              <a:t>Установите четкие правила</a:t>
            </a:r>
            <a:endParaRPr lang="en-US" sz="3200" kern="1200" dirty="0">
              <a:solidFill>
                <a:schemeClr val="accent1">
                  <a:lumMod val="90000"/>
                  <a:lumOff val="10000"/>
                </a:schemeClr>
              </a:solidFill>
              <a:latin typeface="Segoe UI" pitchFamily="34" charset="0"/>
              <a:ea typeface="Segoe UI" pitchFamily="34" charset="0"/>
              <a:cs typeface="Segoe UI" pitchFamily="34" charset="0"/>
              <a:sym typeface="Gill Sans"/>
            </a:endParaRPr>
          </a:p>
        </p:txBody>
      </p:sp>
      <p:pic>
        <p:nvPicPr>
          <p:cNvPr id="7" name="Picture 6" descr="soso-white.pn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08788" y="311150"/>
            <a:ext cx="2106612" cy="209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9222191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9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 descr="C:\Users\chadl\Desktop\M2928 - Internet Safety Decks\misc_ms_approved\white list check list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8600" y="1447800"/>
            <a:ext cx="1409702" cy="14096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itle 1"/>
          <p:cNvSpPr txBox="1">
            <a:spLocks/>
          </p:cNvSpPr>
          <p:nvPr/>
        </p:nvSpPr>
        <p:spPr bwMode="auto">
          <a:xfrm>
            <a:off x="1790698" y="167640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38100" tIns="38100" rIns="38100" bIns="3810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  <a:sym typeface="Lucida Grande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Verdana" pitchFamily="34" charset="0"/>
                <a:ea typeface="MS PGothic" pitchFamily="34" charset="-128"/>
                <a:cs typeface="MS PGothic" pitchFamily="34" charset="-128"/>
                <a:sym typeface="Lucida Grande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Verdana" pitchFamily="34" charset="0"/>
                <a:ea typeface="MS PGothic" pitchFamily="34" charset="-128"/>
                <a:cs typeface="MS PGothic" pitchFamily="34" charset="-128"/>
                <a:sym typeface="Lucida Grande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Verdana" pitchFamily="34" charset="0"/>
                <a:ea typeface="MS PGothic" pitchFamily="34" charset="-128"/>
                <a:cs typeface="MS PGothic" pitchFamily="34" charset="-128"/>
                <a:sym typeface="Lucida Grande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Verdana" pitchFamily="34" charset="0"/>
                <a:ea typeface="MS PGothic" pitchFamily="34" charset="-128"/>
                <a:cs typeface="MS PGothic" pitchFamily="34" charset="-128"/>
                <a:sym typeface="Lucida Grande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Lucida Grande" pitchFamily="-112" charset="0"/>
                <a:ea typeface="ヒラギノ角ゴ ProN W3" pitchFamily="-112" charset="-128"/>
                <a:sym typeface="Lucida Grande" pitchFamily="-112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Lucida Grande" pitchFamily="-112" charset="0"/>
                <a:ea typeface="ヒラギノ角ゴ ProN W3" pitchFamily="-112" charset="-128"/>
                <a:sym typeface="Lucida Grande" pitchFamily="-112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Lucida Grande" pitchFamily="-112" charset="0"/>
                <a:ea typeface="ヒラギノ角ゴ ProN W3" pitchFamily="-112" charset="-128"/>
                <a:sym typeface="Lucida Grande" pitchFamily="-112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Lucida Grande" pitchFamily="-112" charset="0"/>
                <a:ea typeface="ヒラギノ角ゴ ProN W3" pitchFamily="-112" charset="-128"/>
                <a:sym typeface="Lucida Grande" pitchFamily="-112" charset="0"/>
              </a:defRPr>
            </a:lvl9pPr>
          </a:lstStyle>
          <a:p>
            <a:r>
              <a:rPr lang="ru-RU" sz="3600" kern="1200" dirty="0" smtClean="0">
                <a:solidFill>
                  <a:schemeClr val="bg2">
                    <a:lumMod val="75000"/>
                  </a:schemeClr>
                </a:solidFill>
                <a:latin typeface="Segoe UI" pitchFamily="34" charset="0"/>
                <a:ea typeface="Segoe UI" pitchFamily="34" charset="0"/>
                <a:cs typeface="Segoe UI" pitchFamily="34" charset="0"/>
                <a:sym typeface="Gill Sans"/>
              </a:rPr>
              <a:t>Установите четкие правила</a:t>
            </a:r>
            <a:r>
              <a:rPr lang="en-US" sz="3600" kern="1200" dirty="0" smtClean="0">
                <a:solidFill>
                  <a:schemeClr val="bg2">
                    <a:lumMod val="75000"/>
                  </a:schemeClr>
                </a:solidFill>
                <a:latin typeface="Segoe UI" pitchFamily="34" charset="0"/>
                <a:ea typeface="Segoe UI" pitchFamily="34" charset="0"/>
                <a:cs typeface="Segoe UI" pitchFamily="34" charset="0"/>
                <a:sym typeface="Gill Sans"/>
              </a:rPr>
              <a:t>:</a:t>
            </a:r>
            <a:endParaRPr lang="en-US" sz="3600" kern="1200" dirty="0">
              <a:solidFill>
                <a:schemeClr val="bg2">
                  <a:lumMod val="75000"/>
                </a:schemeClr>
              </a:solidFill>
              <a:latin typeface="Segoe UI" pitchFamily="34" charset="0"/>
              <a:ea typeface="Segoe UI" pitchFamily="34" charset="0"/>
              <a:cs typeface="Segoe UI" pitchFamily="34" charset="0"/>
              <a:sym typeface="Gill Sans"/>
            </a:endParaRPr>
          </a:p>
        </p:txBody>
      </p:sp>
      <p:sp>
        <p:nvSpPr>
          <p:cNvPr id="10" name="Content Placeholder 2"/>
          <p:cNvSpPr txBox="1">
            <a:spLocks/>
          </p:cNvSpPr>
          <p:nvPr/>
        </p:nvSpPr>
        <p:spPr bwMode="auto">
          <a:xfrm>
            <a:off x="1790698" y="3200400"/>
            <a:ext cx="8261684" cy="4527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38100" tIns="38100" rIns="38100" bIns="38100" numCol="1" anchor="t" anchorCtr="0" compatLnSpc="1">
            <a:prstTxWarp prst="textNoShape">
              <a:avLst/>
            </a:prstTxWarp>
          </a:bodyPr>
          <a:lstStyle>
            <a:lvl1pPr marL="457200" indent="-457200" algn="l" rtl="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rgbClr val="6BBD46"/>
              </a:buClr>
              <a:buSzPct val="122000"/>
              <a:buBlip>
                <a:blip r:embed="rId4"/>
              </a:buBlip>
              <a:defRPr sz="28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  <a:sym typeface="Lucida Grande"/>
              </a:defRPr>
            </a:lvl1pPr>
            <a:lvl2pPr marL="914400" indent="-457200" algn="l" rtl="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6BBD46"/>
              </a:buClr>
              <a:buSzPct val="122000"/>
              <a:buBlip>
                <a:blip r:embed="rId4"/>
              </a:buBlip>
              <a:defRPr sz="22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  <a:sym typeface="Lucida Grande"/>
              </a:defRPr>
            </a:lvl2pPr>
            <a:lvl3pPr marL="1104900" indent="-228600" algn="l" rtl="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itchFamily="34" charset="0"/>
              <a:buChar char="•"/>
              <a:defRPr sz="22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  <a:sym typeface="Lucida Grande"/>
              </a:defRPr>
            </a:lvl3pPr>
            <a:lvl4pPr marL="1562100" indent="-228600" algn="l" rtl="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itchFamily="34" charset="0"/>
              <a:buChar char="–"/>
              <a:defRPr sz="22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  <a:sym typeface="Lucida Grande"/>
              </a:defRPr>
            </a:lvl4pPr>
            <a:lvl5pPr marL="2019300" indent="-228600" algn="l" rtl="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itchFamily="34" charset="0"/>
              <a:buChar char="»"/>
              <a:defRPr sz="22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  <a:sym typeface="Lucida Grande"/>
              </a:defRPr>
            </a:lvl5pPr>
            <a:lvl6pPr marL="2476500" indent="-228600" algn="l" rtl="0" fontAlgn="base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itchFamily="34" charset="0"/>
              <a:buChar char="»"/>
              <a:defRPr sz="2200">
                <a:solidFill>
                  <a:schemeClr val="tx1"/>
                </a:solidFill>
                <a:latin typeface="+mn-lt"/>
                <a:ea typeface="+mn-ea"/>
                <a:sym typeface="Lucida Grande" pitchFamily="-112" charset="0"/>
              </a:defRPr>
            </a:lvl6pPr>
            <a:lvl7pPr marL="2933700" indent="-228600" algn="l" rtl="0" fontAlgn="base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itchFamily="34" charset="0"/>
              <a:buChar char="»"/>
              <a:defRPr sz="2200">
                <a:solidFill>
                  <a:schemeClr val="tx1"/>
                </a:solidFill>
                <a:latin typeface="+mn-lt"/>
                <a:ea typeface="+mn-ea"/>
                <a:sym typeface="Lucida Grande" pitchFamily="-112" charset="0"/>
              </a:defRPr>
            </a:lvl7pPr>
            <a:lvl8pPr marL="3390900" indent="-228600" algn="l" rtl="0" fontAlgn="base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itchFamily="34" charset="0"/>
              <a:buChar char="»"/>
              <a:defRPr sz="2200">
                <a:solidFill>
                  <a:schemeClr val="tx1"/>
                </a:solidFill>
                <a:latin typeface="+mn-lt"/>
                <a:ea typeface="+mn-ea"/>
                <a:sym typeface="Lucida Grande" pitchFamily="-112" charset="0"/>
              </a:defRPr>
            </a:lvl8pPr>
            <a:lvl9pPr marL="3848100" indent="-228600" algn="l" rtl="0" fontAlgn="base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itchFamily="34" charset="0"/>
              <a:buChar char="»"/>
              <a:defRPr sz="2200">
                <a:solidFill>
                  <a:schemeClr val="tx1"/>
                </a:solidFill>
                <a:latin typeface="+mn-lt"/>
                <a:ea typeface="+mn-ea"/>
                <a:sym typeface="Lucida Grande" pitchFamily="-112" charset="0"/>
              </a:defRPr>
            </a:lvl9pPr>
          </a:lstStyle>
          <a:p>
            <a:pPr lvl="0">
              <a:lnSpc>
                <a:spcPct val="150000"/>
              </a:lnSpc>
              <a:buBlip>
                <a:blip r:embed="rId5"/>
              </a:buBlip>
            </a:pPr>
            <a:r>
              <a:rPr lang="ru-RU" sz="2400" dirty="0" smtClean="0">
                <a:solidFill>
                  <a:schemeClr val="bg2">
                    <a:lumMod val="75000"/>
                  </a:schemeClr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Держите личную информацию закрытой</a:t>
            </a:r>
            <a:endParaRPr lang="en-US" sz="2400" dirty="0">
              <a:solidFill>
                <a:schemeClr val="bg2">
                  <a:lumMod val="75000"/>
                </a:schemeClr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  <a:p>
            <a:pPr lvl="0">
              <a:lnSpc>
                <a:spcPct val="150000"/>
              </a:lnSpc>
              <a:buBlip>
                <a:blip r:embed="rId5"/>
              </a:buBlip>
            </a:pPr>
            <a:r>
              <a:rPr lang="ru-RU" sz="2400" dirty="0" smtClean="0">
                <a:solidFill>
                  <a:schemeClr val="bg2">
                    <a:lumMod val="75000"/>
                  </a:schemeClr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Уважайте других</a:t>
            </a:r>
            <a:endParaRPr lang="en-US" sz="2400" dirty="0">
              <a:solidFill>
                <a:schemeClr val="bg2">
                  <a:lumMod val="75000"/>
                </a:schemeClr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  <a:p>
            <a:pPr lvl="0">
              <a:lnSpc>
                <a:spcPct val="150000"/>
              </a:lnSpc>
              <a:buBlip>
                <a:blip r:embed="rId5"/>
              </a:buBlip>
            </a:pPr>
            <a:r>
              <a:rPr lang="ru-RU" sz="2400" dirty="0" smtClean="0">
                <a:solidFill>
                  <a:schemeClr val="bg2">
                    <a:lumMod val="75000"/>
                  </a:schemeClr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Используйте компьютеры безопасно</a:t>
            </a:r>
            <a:endParaRPr lang="en-US" sz="2400" dirty="0">
              <a:solidFill>
                <a:schemeClr val="bg2">
                  <a:lumMod val="75000"/>
                </a:schemeClr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-228600" y="6019800"/>
            <a:ext cx="86106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solidFill>
                  <a:srgbClr val="6BBD46">
                    <a:alpha val="20000"/>
                  </a:srgbClr>
                </a:solidFill>
              </a:rPr>
              <a:t>Step 2</a:t>
            </a:r>
            <a:endParaRPr lang="en-US" sz="6600" dirty="0">
              <a:solidFill>
                <a:srgbClr val="6BBD46">
                  <a:alpha val="2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863878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5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5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5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 descr="C:\Users\chadl\Desktop\M2928 - Internet Safety Decks\misc_ms_approved\white list check list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8600" y="1447800"/>
            <a:ext cx="1409702" cy="14096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itle 1"/>
          <p:cNvSpPr txBox="1">
            <a:spLocks/>
          </p:cNvSpPr>
          <p:nvPr/>
        </p:nvSpPr>
        <p:spPr bwMode="auto">
          <a:xfrm>
            <a:off x="1790698" y="1676400"/>
            <a:ext cx="7505702" cy="12525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38100" tIns="38100" rIns="38100" bIns="3810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  <a:sym typeface="Lucida Grande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Verdana" pitchFamily="34" charset="0"/>
                <a:ea typeface="MS PGothic" pitchFamily="34" charset="-128"/>
                <a:cs typeface="MS PGothic" pitchFamily="34" charset="-128"/>
                <a:sym typeface="Lucida Grande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Verdana" pitchFamily="34" charset="0"/>
                <a:ea typeface="MS PGothic" pitchFamily="34" charset="-128"/>
                <a:cs typeface="MS PGothic" pitchFamily="34" charset="-128"/>
                <a:sym typeface="Lucida Grande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Verdana" pitchFamily="34" charset="0"/>
                <a:ea typeface="MS PGothic" pitchFamily="34" charset="-128"/>
                <a:cs typeface="MS PGothic" pitchFamily="34" charset="-128"/>
                <a:sym typeface="Lucida Grande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Verdana" pitchFamily="34" charset="0"/>
                <a:ea typeface="MS PGothic" pitchFamily="34" charset="-128"/>
                <a:cs typeface="MS PGothic" pitchFamily="34" charset="-128"/>
                <a:sym typeface="Lucida Grande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Lucida Grande" pitchFamily="-112" charset="0"/>
                <a:ea typeface="ヒラギノ角ゴ ProN W3" pitchFamily="-112" charset="-128"/>
                <a:sym typeface="Lucida Grande" pitchFamily="-112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Lucida Grande" pitchFamily="-112" charset="0"/>
                <a:ea typeface="ヒラギノ角ゴ ProN W3" pitchFamily="-112" charset="-128"/>
                <a:sym typeface="Lucida Grande" pitchFamily="-112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Lucida Grande" pitchFamily="-112" charset="0"/>
                <a:ea typeface="ヒラギノ角ゴ ProN W3" pitchFamily="-112" charset="-128"/>
                <a:sym typeface="Lucida Grande" pitchFamily="-112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Lucida Grande" pitchFamily="-112" charset="0"/>
                <a:ea typeface="ヒラギノ角ゴ ProN W3" pitchFamily="-112" charset="-128"/>
                <a:sym typeface="Lucida Grande" pitchFamily="-112" charset="0"/>
              </a:defRPr>
            </a:lvl9pPr>
          </a:lstStyle>
          <a:p>
            <a:r>
              <a:rPr lang="ru-RU" sz="2000" dirty="0" smtClean="0">
                <a:solidFill>
                  <a:schemeClr val="bg2">
                    <a:lumMod val="75000"/>
                  </a:schemeClr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Установите четкие правила</a:t>
            </a:r>
            <a:r>
              <a:rPr lang="en-US" sz="2000" dirty="0" smtClean="0">
                <a:solidFill>
                  <a:schemeClr val="bg2">
                    <a:lumMod val="75000"/>
                  </a:schemeClr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: </a:t>
            </a:r>
            <a:r>
              <a:rPr lang="en-US" sz="3600" dirty="0" smtClean="0">
                <a:solidFill>
                  <a:schemeClr val="bg2">
                    <a:lumMod val="75000"/>
                  </a:schemeClr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/>
            </a:r>
            <a:br>
              <a:rPr lang="en-US" sz="3600" dirty="0" smtClean="0">
                <a:solidFill>
                  <a:schemeClr val="bg2">
                    <a:lumMod val="75000"/>
                  </a:schemeClr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</a:br>
            <a:r>
              <a:rPr lang="ru-RU" sz="3600" dirty="0" smtClean="0">
                <a:solidFill>
                  <a:schemeClr val="bg2">
                    <a:lumMod val="75000"/>
                  </a:schemeClr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Держите личную информацию</a:t>
            </a:r>
          </a:p>
          <a:p>
            <a:r>
              <a:rPr lang="ru-RU" sz="3600" dirty="0" smtClean="0">
                <a:solidFill>
                  <a:schemeClr val="bg2">
                    <a:lumMod val="75000"/>
                  </a:schemeClr>
                </a:solidFill>
                <a:latin typeface="Segoe UI" pitchFamily="34" charset="0"/>
                <a:ea typeface="Segoe UI" pitchFamily="34" charset="0"/>
                <a:cs typeface="Segoe UI" pitchFamily="34" charset="0"/>
                <a:sym typeface="Gill Sans"/>
              </a:rPr>
              <a:t>закрытой</a:t>
            </a:r>
            <a:endParaRPr lang="en-US" sz="3600" dirty="0">
              <a:solidFill>
                <a:schemeClr val="bg2">
                  <a:lumMod val="75000"/>
                </a:schemeClr>
              </a:solidFill>
              <a:latin typeface="Segoe UI" pitchFamily="34" charset="0"/>
              <a:ea typeface="Segoe UI" pitchFamily="34" charset="0"/>
              <a:cs typeface="Segoe UI" pitchFamily="34" charset="0"/>
              <a:sym typeface="Gill Sans"/>
            </a:endParaRPr>
          </a:p>
        </p:txBody>
      </p:sp>
      <p:sp>
        <p:nvSpPr>
          <p:cNvPr id="9" name="Content Placeholder 2"/>
          <p:cNvSpPr txBox="1">
            <a:spLocks/>
          </p:cNvSpPr>
          <p:nvPr/>
        </p:nvSpPr>
        <p:spPr bwMode="auto">
          <a:xfrm>
            <a:off x="1790698" y="3200400"/>
            <a:ext cx="8261684" cy="4527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38100" tIns="38100" rIns="38100" bIns="38100" numCol="1" anchor="t" anchorCtr="0" compatLnSpc="1">
            <a:prstTxWarp prst="textNoShape">
              <a:avLst/>
            </a:prstTxWarp>
          </a:bodyPr>
          <a:lstStyle>
            <a:lvl1pPr marL="457200" indent="-457200" algn="l" rtl="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rgbClr val="6BBD46"/>
              </a:buClr>
              <a:buSzPct val="122000"/>
              <a:buBlip>
                <a:blip r:embed="rId4"/>
              </a:buBlip>
              <a:defRPr sz="28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  <a:sym typeface="Lucida Grande"/>
              </a:defRPr>
            </a:lvl1pPr>
            <a:lvl2pPr marL="914400" indent="-457200" algn="l" rtl="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6BBD46"/>
              </a:buClr>
              <a:buSzPct val="122000"/>
              <a:buBlip>
                <a:blip r:embed="rId4"/>
              </a:buBlip>
              <a:defRPr sz="22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  <a:sym typeface="Lucida Grande"/>
              </a:defRPr>
            </a:lvl2pPr>
            <a:lvl3pPr marL="1104900" indent="-228600" algn="l" rtl="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itchFamily="34" charset="0"/>
              <a:buChar char="•"/>
              <a:defRPr sz="22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  <a:sym typeface="Lucida Grande"/>
              </a:defRPr>
            </a:lvl3pPr>
            <a:lvl4pPr marL="1562100" indent="-228600" algn="l" rtl="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itchFamily="34" charset="0"/>
              <a:buChar char="–"/>
              <a:defRPr sz="22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  <a:sym typeface="Lucida Grande"/>
              </a:defRPr>
            </a:lvl4pPr>
            <a:lvl5pPr marL="2019300" indent="-228600" algn="l" rtl="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itchFamily="34" charset="0"/>
              <a:buChar char="»"/>
              <a:defRPr sz="22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  <a:sym typeface="Lucida Grande"/>
              </a:defRPr>
            </a:lvl5pPr>
            <a:lvl6pPr marL="2476500" indent="-228600" algn="l" rtl="0" fontAlgn="base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itchFamily="34" charset="0"/>
              <a:buChar char="»"/>
              <a:defRPr sz="2200">
                <a:solidFill>
                  <a:schemeClr val="tx1"/>
                </a:solidFill>
                <a:latin typeface="+mn-lt"/>
                <a:ea typeface="+mn-ea"/>
                <a:sym typeface="Lucida Grande" pitchFamily="-112" charset="0"/>
              </a:defRPr>
            </a:lvl6pPr>
            <a:lvl7pPr marL="2933700" indent="-228600" algn="l" rtl="0" fontAlgn="base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itchFamily="34" charset="0"/>
              <a:buChar char="»"/>
              <a:defRPr sz="2200">
                <a:solidFill>
                  <a:schemeClr val="tx1"/>
                </a:solidFill>
                <a:latin typeface="+mn-lt"/>
                <a:ea typeface="+mn-ea"/>
                <a:sym typeface="Lucida Grande" pitchFamily="-112" charset="0"/>
              </a:defRPr>
            </a:lvl7pPr>
            <a:lvl8pPr marL="3390900" indent="-228600" algn="l" rtl="0" fontAlgn="base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itchFamily="34" charset="0"/>
              <a:buChar char="»"/>
              <a:defRPr sz="2200">
                <a:solidFill>
                  <a:schemeClr val="tx1"/>
                </a:solidFill>
                <a:latin typeface="+mn-lt"/>
                <a:ea typeface="+mn-ea"/>
                <a:sym typeface="Lucida Grande" pitchFamily="-112" charset="0"/>
              </a:defRPr>
            </a:lvl8pPr>
            <a:lvl9pPr marL="3848100" indent="-228600" algn="l" rtl="0" fontAlgn="base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itchFamily="34" charset="0"/>
              <a:buChar char="»"/>
              <a:defRPr sz="2200">
                <a:solidFill>
                  <a:schemeClr val="tx1"/>
                </a:solidFill>
                <a:latin typeface="+mn-lt"/>
                <a:ea typeface="+mn-ea"/>
                <a:sym typeface="Lucida Grande" pitchFamily="-112" charset="0"/>
              </a:defRPr>
            </a:lvl9pPr>
          </a:lstStyle>
          <a:p>
            <a:pPr>
              <a:lnSpc>
                <a:spcPct val="150000"/>
              </a:lnSpc>
              <a:buBlip>
                <a:blip r:embed="rId5"/>
              </a:buBlip>
            </a:pPr>
            <a:r>
              <a:rPr lang="ru-RU" sz="2400" dirty="0" smtClean="0">
                <a:solidFill>
                  <a:schemeClr val="bg2">
                    <a:lumMod val="75000"/>
                  </a:schemeClr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Спросите, прежде чем поделиться личной информацией</a:t>
            </a:r>
            <a:endParaRPr lang="en-US" sz="2400" dirty="0" smtClean="0">
              <a:solidFill>
                <a:schemeClr val="bg2">
                  <a:lumMod val="75000"/>
                </a:schemeClr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  <a:p>
            <a:pPr>
              <a:lnSpc>
                <a:spcPct val="150000"/>
              </a:lnSpc>
              <a:buBlip>
                <a:blip r:embed="rId5"/>
              </a:buBlip>
            </a:pPr>
            <a:r>
              <a:rPr lang="ru-RU" sz="2400" dirty="0" smtClean="0">
                <a:solidFill>
                  <a:schemeClr val="bg2">
                    <a:lumMod val="75000"/>
                  </a:schemeClr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Выбирайте безопасные </a:t>
            </a:r>
            <a:r>
              <a:rPr lang="ru-RU" sz="2400" dirty="0" err="1" smtClean="0">
                <a:solidFill>
                  <a:schemeClr val="bg2">
                    <a:lumMod val="75000"/>
                  </a:schemeClr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онлайн-имена</a:t>
            </a:r>
            <a:r>
              <a:rPr lang="ru-RU" sz="2400" dirty="0" smtClean="0">
                <a:solidFill>
                  <a:schemeClr val="bg2">
                    <a:lumMod val="75000"/>
                  </a:schemeClr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 и адреса</a:t>
            </a:r>
            <a:endParaRPr lang="en-US" sz="2400" dirty="0" smtClean="0">
              <a:solidFill>
                <a:schemeClr val="bg2">
                  <a:lumMod val="75000"/>
                </a:schemeClr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  <a:p>
            <a:pPr lvl="0">
              <a:lnSpc>
                <a:spcPct val="150000"/>
              </a:lnSpc>
              <a:buBlip>
                <a:blip r:embed="rId5"/>
              </a:buBlip>
            </a:pPr>
            <a:r>
              <a:rPr lang="ru-RU" sz="2400" dirty="0" smtClean="0">
                <a:solidFill>
                  <a:schemeClr val="bg2">
                    <a:lumMod val="75000"/>
                  </a:schemeClr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Создавайте надежные пароли</a:t>
            </a:r>
            <a:endParaRPr lang="en-US" sz="2400" dirty="0" smtClean="0">
              <a:solidFill>
                <a:schemeClr val="bg2">
                  <a:lumMod val="75000"/>
                </a:schemeClr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  <a:p>
            <a:pPr lvl="0">
              <a:lnSpc>
                <a:spcPct val="150000"/>
              </a:lnSpc>
              <a:buBlip>
                <a:blip r:embed="rId5"/>
              </a:buBlip>
            </a:pPr>
            <a:r>
              <a:rPr lang="ru-RU" sz="2400" dirty="0" smtClean="0">
                <a:solidFill>
                  <a:schemeClr val="bg2">
                    <a:lumMod val="75000"/>
                  </a:schemeClr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Держите пароли в секрете</a:t>
            </a:r>
            <a:endParaRPr lang="en-US" sz="2400" dirty="0">
              <a:solidFill>
                <a:schemeClr val="bg2">
                  <a:lumMod val="75000"/>
                </a:schemeClr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-228600" y="6019800"/>
            <a:ext cx="86106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solidFill>
                  <a:srgbClr val="6BBD46">
                    <a:alpha val="20000"/>
                  </a:srgbClr>
                </a:solidFill>
              </a:rPr>
              <a:t>Step 2</a:t>
            </a:r>
            <a:endParaRPr lang="en-US" sz="6600" dirty="0">
              <a:solidFill>
                <a:srgbClr val="6BBD46">
                  <a:alpha val="2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309602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5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5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5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5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 build="p"/>
    </p:bldLst>
  </p:timing>
</p:sld>
</file>

<file path=ppt/theme/theme1.xml><?xml version="1.0" encoding="utf-8"?>
<a:theme xmlns:a="http://schemas.openxmlformats.org/drawingml/2006/main" name="Protecting-Young-Children-Online-PowerPoint-Presentation-Security">
  <a:themeElements>
    <a:clrScheme name="Custom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16461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2_Default - Title and Content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pitchFamily="-112" charset="0"/>
            <a:ea typeface="ヒラギノ角ゴ ProN W3" pitchFamily="-112" charset="-128"/>
            <a:sym typeface="Gill Sans" pitchFamily="-112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pitchFamily="-112" charset="0"/>
            <a:ea typeface="ヒラギノ角ゴ ProN W3" pitchFamily="-112" charset="-128"/>
            <a:sym typeface="Gill Sans" pitchFamily="-112" charset="0"/>
          </a:defRPr>
        </a:defPPr>
      </a:lstStyle>
    </a:lnDef>
  </a:objectDefaults>
  <a:extraClrSchemeLst>
    <a:extraClrScheme>
      <a:clrScheme name="Default - Title and Conten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Protecting-Young-Children-Online-PowerPoint_Presentation-Security.pptx" id="{DBA4CA43-B8A7-41E6-BD6F-73B5603ABFF3}" vid="{B250E630-C9E4-460E-B601-A1CB86F28A20}"/>
    </a:ext>
  </a:extLst>
</a:theme>
</file>

<file path=ppt/theme/theme2.xml><?xml version="1.0" encoding="utf-8"?>
<a:theme xmlns:a="http://schemas.openxmlformats.org/drawingml/2006/main" name="3_Default - Title and Content">
  <a:themeElements>
    <a:clrScheme name="Custom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16461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2_Default - Title and Content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pitchFamily="-112" charset="0"/>
            <a:ea typeface="ヒラギノ角ゴ ProN W3" pitchFamily="-112" charset="-128"/>
            <a:sym typeface="Gill Sans" pitchFamily="-112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pitchFamily="-112" charset="0"/>
            <a:ea typeface="ヒラギノ角ゴ ProN W3" pitchFamily="-112" charset="-128"/>
            <a:sym typeface="Gill Sans" pitchFamily="-112" charset="0"/>
          </a:defRPr>
        </a:defPPr>
      </a:lstStyle>
    </a:lnDef>
  </a:objectDefaults>
  <a:extraClrSchemeLst>
    <a:extraClrScheme>
      <a:clrScheme name="Default - Title and Conten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Protecting-Young-Children-Online-PowerPoint_Presentation-Security.pptx" id="{DBA4CA43-B8A7-41E6-BD6F-73B5603ABFF3}" vid="{8DC1385B-3420-4E25-9F96-CC6DFBADF153}"/>
    </a:ext>
  </a:extLst>
</a:theme>
</file>

<file path=ppt/theme/theme3.xml><?xml version="1.0" encoding="utf-8"?>
<a:theme xmlns:a="http://schemas.openxmlformats.org/drawingml/2006/main" name="4_Default - Title and Content">
  <a:themeElements>
    <a:clrScheme name="Custom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16461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2_Default - Title and Content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pitchFamily="-112" charset="0"/>
            <a:ea typeface="ヒラギノ角ゴ ProN W3" pitchFamily="-112" charset="-128"/>
            <a:sym typeface="Gill Sans" pitchFamily="-112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pitchFamily="-112" charset="0"/>
            <a:ea typeface="ヒラギノ角ゴ ProN W3" pitchFamily="-112" charset="-128"/>
            <a:sym typeface="Gill Sans" pitchFamily="-112" charset="0"/>
          </a:defRPr>
        </a:defPPr>
      </a:lstStyle>
    </a:lnDef>
  </a:objectDefaults>
  <a:extraClrSchemeLst>
    <a:extraClrScheme>
      <a:clrScheme name="Default - Title and Conten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Protecting-Young-Children-Online-PowerPoint_Presentation-Security.pptx" id="{DBA4CA43-B8A7-41E6-BD6F-73B5603ABFF3}" vid="{DAEFF1C2-0545-47E2-A20A-98BEBE4BF117}"/>
    </a:ext>
  </a:extLst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Protecting-Young-Children-Online-PowerPoint-Presentation-Security</Template>
  <TotalTime>0</TotalTime>
  <Words>3301</Words>
  <Application>Microsoft Office PowerPoint</Application>
  <PresentationFormat>Экран (4:3)</PresentationFormat>
  <Paragraphs>282</Paragraphs>
  <Slides>20</Slides>
  <Notes>20</Notes>
  <HiddenSlides>0</HiddenSlides>
  <MMClips>0</MMClips>
  <ScaleCrop>false</ScaleCrop>
  <HeadingPairs>
    <vt:vector size="4" baseType="variant">
      <vt:variant>
        <vt:lpstr>Тема</vt:lpstr>
      </vt:variant>
      <vt:variant>
        <vt:i4>3</vt:i4>
      </vt:variant>
      <vt:variant>
        <vt:lpstr>Заголовки слайдов</vt:lpstr>
      </vt:variant>
      <vt:variant>
        <vt:i4>20</vt:i4>
      </vt:variant>
    </vt:vector>
  </HeadingPairs>
  <TitlesOfParts>
    <vt:vector size="23" baseType="lpstr">
      <vt:lpstr>Protecting-Young-Children-Online-PowerPoint-Presentation-Security</vt:lpstr>
      <vt:lpstr>3_Default - Title and Content</vt:lpstr>
      <vt:lpstr>4_Default - Title and Content</vt:lpstr>
      <vt:lpstr>Онлайн-защита маленьких детей</vt:lpstr>
      <vt:lpstr>Презентация PowerPoint</vt:lpstr>
      <vt:lpstr>Презентация PowerPoint</vt:lpstr>
      <vt:lpstr>Безопасность в Интернете  для детей:  3 шага</vt:lpstr>
      <vt:lpstr>Презентация PowerPoint</vt:lpstr>
      <vt:lpstr>Обратите внимание на онлайн- деятельность детей: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Что делать, если есть проблема?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2013-09-16T18:31:57Z</dcterms:created>
  <dcterms:modified xsi:type="dcterms:W3CDTF">2013-09-29T22:04:11Z</dcterms:modified>
</cp:coreProperties>
</file>